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8" r:id="rId5"/>
    <p:sldId id="260" r:id="rId6"/>
    <p:sldId id="273" r:id="rId7"/>
    <p:sldId id="258" r:id="rId8"/>
    <p:sldId id="304" r:id="rId9"/>
    <p:sldId id="308" r:id="rId10"/>
    <p:sldId id="278" r:id="rId11"/>
    <p:sldId id="307" r:id="rId12"/>
    <p:sldId id="292" r:id="rId13"/>
    <p:sldId id="279" r:id="rId14"/>
    <p:sldId id="281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pos="6312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12D"/>
    <a:srgbClr val="0E5193"/>
    <a:srgbClr val="0DA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834C7-0FA9-4071-B3FE-AD073DE644C7}" v="1" dt="2022-10-12T11:09:44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5311" autoAdjust="0"/>
  </p:normalViewPr>
  <p:slideViewPr>
    <p:cSldViewPr snapToGrid="0" showGuides="1">
      <p:cViewPr varScale="1">
        <p:scale>
          <a:sx n="70" d="100"/>
          <a:sy n="70" d="100"/>
        </p:scale>
        <p:origin x="1277" y="58"/>
      </p:cViewPr>
      <p:guideLst>
        <p:guide orient="horz" pos="482"/>
        <p:guide pos="3840"/>
        <p:guide orient="horz" pos="822"/>
        <p:guide pos="6312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6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mestre" userId="3f72776c65d60c93" providerId="LiveId" clId="{066834C7-0FA9-4071-B3FE-AD073DE644C7}"/>
    <pc:docChg chg="custSel addSld delSld modSld">
      <pc:chgData name="fanny mestre" userId="3f72776c65d60c93" providerId="LiveId" clId="{066834C7-0FA9-4071-B3FE-AD073DE644C7}" dt="2022-10-12T15:23:25.271" v="161" actId="20577"/>
      <pc:docMkLst>
        <pc:docMk/>
      </pc:docMkLst>
      <pc:sldChg chg="add del">
        <pc:chgData name="fanny mestre" userId="3f72776c65d60c93" providerId="LiveId" clId="{066834C7-0FA9-4071-B3FE-AD073DE644C7}" dt="2022-10-12T11:10:10.414" v="17" actId="47"/>
        <pc:sldMkLst>
          <pc:docMk/>
          <pc:sldMk cId="2386714797" sldId="256"/>
        </pc:sldMkLst>
      </pc:sldChg>
      <pc:sldChg chg="add del">
        <pc:chgData name="fanny mestre" userId="3f72776c65d60c93" providerId="LiveId" clId="{066834C7-0FA9-4071-B3FE-AD073DE644C7}" dt="2022-10-12T11:10:19.030" v="18" actId="47"/>
        <pc:sldMkLst>
          <pc:docMk/>
          <pc:sldMk cId="2441039460" sldId="257"/>
        </pc:sldMkLst>
      </pc:sldChg>
      <pc:sldChg chg="modSp mod">
        <pc:chgData name="fanny mestre" userId="3f72776c65d60c93" providerId="LiveId" clId="{066834C7-0FA9-4071-B3FE-AD073DE644C7}" dt="2022-10-12T15:23:25.271" v="161" actId="20577"/>
        <pc:sldMkLst>
          <pc:docMk/>
          <pc:sldMk cId="551762487" sldId="258"/>
        </pc:sldMkLst>
        <pc:spChg chg="mod">
          <ac:chgData name="fanny mestre" userId="3f72776c65d60c93" providerId="LiveId" clId="{066834C7-0FA9-4071-B3FE-AD073DE644C7}" dt="2022-10-12T15:23:25.271" v="161" actId="20577"/>
          <ac:spMkLst>
            <pc:docMk/>
            <pc:sldMk cId="551762487" sldId="258"/>
            <ac:spMk id="3" creationId="{0DDCDFD8-D1EA-BDD0-4E2A-A408FF7A4F0D}"/>
          </ac:spMkLst>
        </pc:spChg>
      </pc:sldChg>
      <pc:sldChg chg="modSp mod">
        <pc:chgData name="fanny mestre" userId="3f72776c65d60c93" providerId="LiveId" clId="{066834C7-0FA9-4071-B3FE-AD073DE644C7}" dt="2022-10-12T11:07:04.653" v="1" actId="20577"/>
        <pc:sldMkLst>
          <pc:docMk/>
          <pc:sldMk cId="2745223029" sldId="273"/>
        </pc:sldMkLst>
        <pc:spChg chg="mod">
          <ac:chgData name="fanny mestre" userId="3f72776c65d60c93" providerId="LiveId" clId="{066834C7-0FA9-4071-B3FE-AD073DE644C7}" dt="2022-10-12T11:07:04.653" v="1" actId="20577"/>
          <ac:spMkLst>
            <pc:docMk/>
            <pc:sldMk cId="2745223029" sldId="273"/>
            <ac:spMk id="12" creationId="{EF73892D-D788-4A6F-A1CF-94107A18014A}"/>
          </ac:spMkLst>
        </pc:spChg>
      </pc:sldChg>
      <pc:sldChg chg="add">
        <pc:chgData name="fanny mestre" userId="3f72776c65d60c93" providerId="LiveId" clId="{066834C7-0FA9-4071-B3FE-AD073DE644C7}" dt="2022-10-12T11:09:44.789" v="13"/>
        <pc:sldMkLst>
          <pc:docMk/>
          <pc:sldMk cId="2081207149" sldId="279"/>
        </pc:sldMkLst>
      </pc:sldChg>
      <pc:sldChg chg="modSp add mod">
        <pc:chgData name="fanny mestre" userId="3f72776c65d60c93" providerId="LiveId" clId="{066834C7-0FA9-4071-B3FE-AD073DE644C7}" dt="2022-10-12T11:11:18.955" v="152" actId="20577"/>
        <pc:sldMkLst>
          <pc:docMk/>
          <pc:sldMk cId="3833190897" sldId="280"/>
        </pc:sldMkLst>
        <pc:spChg chg="mod">
          <ac:chgData name="fanny mestre" userId="3f72776c65d60c93" providerId="LiveId" clId="{066834C7-0FA9-4071-B3FE-AD073DE644C7}" dt="2022-10-12T11:11:18.955" v="152" actId="20577"/>
          <ac:spMkLst>
            <pc:docMk/>
            <pc:sldMk cId="3833190897" sldId="280"/>
            <ac:spMk id="3" creationId="{3022F183-E3A3-CF64-0A05-D10F9B1C2361}"/>
          </ac:spMkLst>
        </pc:spChg>
      </pc:sldChg>
      <pc:sldChg chg="modSp add mod">
        <pc:chgData name="fanny mestre" userId="3f72776c65d60c93" providerId="LiveId" clId="{066834C7-0FA9-4071-B3FE-AD073DE644C7}" dt="2022-10-12T11:09:44.884" v="14" actId="27636"/>
        <pc:sldMkLst>
          <pc:docMk/>
          <pc:sldMk cId="3481542372" sldId="281"/>
        </pc:sldMkLst>
        <pc:spChg chg="mod">
          <ac:chgData name="fanny mestre" userId="3f72776c65d60c93" providerId="LiveId" clId="{066834C7-0FA9-4071-B3FE-AD073DE644C7}" dt="2022-10-12T11:09:44.884" v="14" actId="27636"/>
          <ac:spMkLst>
            <pc:docMk/>
            <pc:sldMk cId="3481542372" sldId="281"/>
            <ac:spMk id="3" creationId="{B01C5AFF-B66D-9366-A05F-CE694A581919}"/>
          </ac:spMkLst>
        </pc:spChg>
      </pc:sldChg>
      <pc:sldChg chg="modSp mod">
        <pc:chgData name="fanny mestre" userId="3f72776c65d60c93" providerId="LiveId" clId="{066834C7-0FA9-4071-B3FE-AD073DE644C7}" dt="2022-10-12T15:23:13.756" v="158" actId="20577"/>
        <pc:sldMkLst>
          <pc:docMk/>
          <pc:sldMk cId="3811203454" sldId="288"/>
        </pc:sldMkLst>
        <pc:spChg chg="mod">
          <ac:chgData name="fanny mestre" userId="3f72776c65d60c93" providerId="LiveId" clId="{066834C7-0FA9-4071-B3FE-AD073DE644C7}" dt="2022-10-12T15:23:13.756" v="158" actId="20577"/>
          <ac:spMkLst>
            <pc:docMk/>
            <pc:sldMk cId="3811203454" sldId="288"/>
            <ac:spMk id="36" creationId="{D5D3FA84-BBE3-46F8-A461-36440BC5EE81}"/>
          </ac:spMkLst>
        </pc:spChg>
      </pc:sldChg>
      <pc:sldChg chg="del">
        <pc:chgData name="fanny mestre" userId="3f72776c65d60c93" providerId="LiveId" clId="{066834C7-0FA9-4071-B3FE-AD073DE644C7}" dt="2022-10-12T11:09:48.785" v="16" actId="47"/>
        <pc:sldMkLst>
          <pc:docMk/>
          <pc:sldMk cId="1148587256" sldId="293"/>
        </pc:sldMkLst>
      </pc:sldChg>
      <pc:sldChg chg="del">
        <pc:chgData name="fanny mestre" userId="3f72776c65d60c93" providerId="LiveId" clId="{066834C7-0FA9-4071-B3FE-AD073DE644C7}" dt="2022-10-12T11:11:30.500" v="154" actId="47"/>
        <pc:sldMkLst>
          <pc:docMk/>
          <pc:sldMk cId="521524286" sldId="295"/>
        </pc:sldMkLst>
      </pc:sldChg>
      <pc:sldChg chg="del">
        <pc:chgData name="fanny mestre" userId="3f72776c65d60c93" providerId="LiveId" clId="{066834C7-0FA9-4071-B3FE-AD073DE644C7}" dt="2022-10-12T11:11:27.043" v="153" actId="47"/>
        <pc:sldMkLst>
          <pc:docMk/>
          <pc:sldMk cId="186743693" sldId="297"/>
        </pc:sldMkLst>
      </pc:sldChg>
      <pc:sldChg chg="del">
        <pc:chgData name="fanny mestre" userId="3f72776c65d60c93" providerId="LiveId" clId="{066834C7-0FA9-4071-B3FE-AD073DE644C7}" dt="2022-10-12T11:11:32.142" v="155" actId="47"/>
        <pc:sldMkLst>
          <pc:docMk/>
          <pc:sldMk cId="870906218" sldId="300"/>
        </pc:sldMkLst>
      </pc:sldChg>
      <pc:sldChg chg="addSp delSp modSp mod">
        <pc:chgData name="fanny mestre" userId="3f72776c65d60c93" providerId="LiveId" clId="{066834C7-0FA9-4071-B3FE-AD073DE644C7}" dt="2022-10-12T11:07:32.172" v="8" actId="1076"/>
        <pc:sldMkLst>
          <pc:docMk/>
          <pc:sldMk cId="2062475029" sldId="304"/>
        </pc:sldMkLst>
        <pc:spChg chg="mod">
          <ac:chgData name="fanny mestre" userId="3f72776c65d60c93" providerId="LiveId" clId="{066834C7-0FA9-4071-B3FE-AD073DE644C7}" dt="2022-10-12T11:07:13.673" v="3" actId="20577"/>
          <ac:spMkLst>
            <pc:docMk/>
            <pc:sldMk cId="2062475029" sldId="304"/>
            <ac:spMk id="2" creationId="{BED372A2-0BE3-11EA-A251-A1BEBD26C08C}"/>
          </ac:spMkLst>
        </pc:spChg>
        <pc:spChg chg="del">
          <ac:chgData name="fanny mestre" userId="3f72776c65d60c93" providerId="LiveId" clId="{066834C7-0FA9-4071-B3FE-AD073DE644C7}" dt="2022-10-12T11:07:17.468" v="4" actId="478"/>
          <ac:spMkLst>
            <pc:docMk/>
            <pc:sldMk cId="2062475029" sldId="304"/>
            <ac:spMk id="4" creationId="{9A2BC9EE-E212-45FD-432E-81C9FE8E4513}"/>
          </ac:spMkLst>
        </pc:spChg>
        <pc:spChg chg="add mod">
          <ac:chgData name="fanny mestre" userId="3f72776c65d60c93" providerId="LiveId" clId="{066834C7-0FA9-4071-B3FE-AD073DE644C7}" dt="2022-10-12T11:07:17.468" v="4" actId="478"/>
          <ac:spMkLst>
            <pc:docMk/>
            <pc:sldMk cId="2062475029" sldId="304"/>
            <ac:spMk id="6" creationId="{9A609933-9590-5829-4A74-13EE0BD05285}"/>
          </ac:spMkLst>
        </pc:spChg>
        <pc:picChg chg="add mod">
          <ac:chgData name="fanny mestre" userId="3f72776c65d60c93" providerId="LiveId" clId="{066834C7-0FA9-4071-B3FE-AD073DE644C7}" dt="2022-10-12T11:07:32.172" v="8" actId="1076"/>
          <ac:picMkLst>
            <pc:docMk/>
            <pc:sldMk cId="2062475029" sldId="304"/>
            <ac:picMk id="8" creationId="{87152DC9-18CA-7EF6-7ED8-9DA88A17F6DB}"/>
          </ac:picMkLst>
        </pc:picChg>
      </pc:sldChg>
      <pc:sldChg chg="del">
        <pc:chgData name="fanny mestre" userId="3f72776c65d60c93" providerId="LiveId" clId="{066834C7-0FA9-4071-B3FE-AD073DE644C7}" dt="2022-10-12T11:08:34.233" v="11" actId="47"/>
        <pc:sldMkLst>
          <pc:docMk/>
          <pc:sldMk cId="520655913" sldId="305"/>
        </pc:sldMkLst>
      </pc:sldChg>
      <pc:sldChg chg="del">
        <pc:chgData name="fanny mestre" userId="3f72776c65d60c93" providerId="LiveId" clId="{066834C7-0FA9-4071-B3FE-AD073DE644C7}" dt="2022-10-12T11:08:37.259" v="12" actId="47"/>
        <pc:sldMkLst>
          <pc:docMk/>
          <pc:sldMk cId="47007297" sldId="306"/>
        </pc:sldMkLst>
      </pc:sldChg>
      <pc:sldChg chg="modSp mod">
        <pc:chgData name="fanny mestre" userId="3f72776c65d60c93" providerId="LiveId" clId="{066834C7-0FA9-4071-B3FE-AD073DE644C7}" dt="2022-10-12T11:11:43.663" v="156" actId="14100"/>
        <pc:sldMkLst>
          <pc:docMk/>
          <pc:sldMk cId="2641459175" sldId="307"/>
        </pc:sldMkLst>
        <pc:spChg chg="mod">
          <ac:chgData name="fanny mestre" userId="3f72776c65d60c93" providerId="LiveId" clId="{066834C7-0FA9-4071-B3FE-AD073DE644C7}" dt="2022-10-12T11:11:43.663" v="156" actId="14100"/>
          <ac:spMkLst>
            <pc:docMk/>
            <pc:sldMk cId="2641459175" sldId="307"/>
            <ac:spMk id="4" creationId="{3CF2C5A2-E1D0-828C-A0CE-57D0FBEB35A3}"/>
          </ac:spMkLst>
        </pc:spChg>
      </pc:sldChg>
      <pc:sldChg chg="addSp new mod">
        <pc:chgData name="fanny mestre" userId="3f72776c65d60c93" providerId="LiveId" clId="{066834C7-0FA9-4071-B3FE-AD073DE644C7}" dt="2022-10-12T11:08:24.341" v="10" actId="22"/>
        <pc:sldMkLst>
          <pc:docMk/>
          <pc:sldMk cId="2345805355" sldId="308"/>
        </pc:sldMkLst>
        <pc:picChg chg="add">
          <ac:chgData name="fanny mestre" userId="3f72776c65d60c93" providerId="LiveId" clId="{066834C7-0FA9-4071-B3FE-AD073DE644C7}" dt="2022-10-12T11:08:24.341" v="10" actId="22"/>
          <ac:picMkLst>
            <pc:docMk/>
            <pc:sldMk cId="2345805355" sldId="308"/>
            <ac:picMk id="5" creationId="{65F3786E-C960-D827-F56B-361123D95466}"/>
          </ac:picMkLst>
        </pc:picChg>
      </pc:sldChg>
      <pc:sldChg chg="add del">
        <pc:chgData name="fanny mestre" userId="3f72776c65d60c93" providerId="LiveId" clId="{066834C7-0FA9-4071-B3FE-AD073DE644C7}" dt="2022-10-12T11:10:22.701" v="19" actId="47"/>
        <pc:sldMkLst>
          <pc:docMk/>
          <pc:sldMk cId="2369099281" sldId="309"/>
        </pc:sldMkLst>
      </pc:sldChg>
      <pc:sldMasterChg chg="delSldLayout">
        <pc:chgData name="fanny mestre" userId="3f72776c65d60c93" providerId="LiveId" clId="{066834C7-0FA9-4071-B3FE-AD073DE644C7}" dt="2022-10-12T11:10:10.414" v="17" actId="47"/>
        <pc:sldMasterMkLst>
          <pc:docMk/>
          <pc:sldMasterMk cId="1193946712" sldId="2147483648"/>
        </pc:sldMasterMkLst>
        <pc:sldLayoutChg chg="del">
          <pc:chgData name="fanny mestre" userId="3f72776c65d60c93" providerId="LiveId" clId="{066834C7-0FA9-4071-B3FE-AD073DE644C7}" dt="2022-10-12T11:10:10.414" v="17" actId="47"/>
          <pc:sldLayoutMkLst>
            <pc:docMk/>
            <pc:sldMasterMk cId="1193946712" sldId="2147483648"/>
            <pc:sldLayoutMk cId="2184117605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DDC7-75FD-4C8B-8192-CE3950D462D5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ABC4B-D8BD-445B-AAEE-1EC55DAA9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27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22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3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03C1F800-0155-4A52-97A4-140CF815F8A1}"/>
              </a:ext>
            </a:extLst>
          </p:cNvPr>
          <p:cNvSpPr/>
          <p:nvPr userDrawn="1"/>
        </p:nvSpPr>
        <p:spPr>
          <a:xfrm>
            <a:off x="0" y="-20538"/>
            <a:ext cx="12213528" cy="6878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7DF8244-8A25-49C7-8F73-EB3866F68D3D}"/>
              </a:ext>
            </a:extLst>
          </p:cNvPr>
          <p:cNvSpPr>
            <a:spLocks/>
          </p:cNvSpPr>
          <p:nvPr/>
        </p:nvSpPr>
        <p:spPr bwMode="auto">
          <a:xfrm>
            <a:off x="2285286" y="1914328"/>
            <a:ext cx="546165" cy="901475"/>
          </a:xfrm>
          <a:custGeom>
            <a:avLst/>
            <a:gdLst>
              <a:gd name="T0" fmla="*/ 0 w 5054"/>
              <a:gd name="T1" fmla="*/ 8304 h 8304"/>
              <a:gd name="T2" fmla="*/ 5054 w 5054"/>
              <a:gd name="T3" fmla="*/ 8304 h 8304"/>
              <a:gd name="T4" fmla="*/ 5054 w 5054"/>
              <a:gd name="T5" fmla="*/ 6726 h 8304"/>
              <a:gd name="T6" fmla="*/ 1590 w 5054"/>
              <a:gd name="T7" fmla="*/ 6726 h 8304"/>
              <a:gd name="T8" fmla="*/ 1590 w 5054"/>
              <a:gd name="T9" fmla="*/ 4941 h 8304"/>
              <a:gd name="T10" fmla="*/ 4772 w 5054"/>
              <a:gd name="T11" fmla="*/ 4941 h 8304"/>
              <a:gd name="T12" fmla="*/ 4772 w 5054"/>
              <a:gd name="T13" fmla="*/ 3363 h 8304"/>
              <a:gd name="T14" fmla="*/ 1590 w 5054"/>
              <a:gd name="T15" fmla="*/ 3363 h 8304"/>
              <a:gd name="T16" fmla="*/ 1590 w 5054"/>
              <a:gd name="T17" fmla="*/ 1578 h 8304"/>
              <a:gd name="T18" fmla="*/ 5054 w 5054"/>
              <a:gd name="T19" fmla="*/ 1578 h 8304"/>
              <a:gd name="T20" fmla="*/ 5054 w 5054"/>
              <a:gd name="T21" fmla="*/ 0 h 8304"/>
              <a:gd name="T22" fmla="*/ 0 w 5054"/>
              <a:gd name="T23" fmla="*/ 0 h 8304"/>
              <a:gd name="T24" fmla="*/ 0 w 5054"/>
              <a:gd name="T25" fmla="*/ 8304 h 8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4" h="8304">
                <a:moveTo>
                  <a:pt x="0" y="8304"/>
                </a:moveTo>
                <a:lnTo>
                  <a:pt x="5054" y="8304"/>
                </a:lnTo>
                <a:lnTo>
                  <a:pt x="5054" y="6726"/>
                </a:lnTo>
                <a:lnTo>
                  <a:pt x="1590" y="6726"/>
                </a:lnTo>
                <a:lnTo>
                  <a:pt x="1590" y="4941"/>
                </a:lnTo>
                <a:lnTo>
                  <a:pt x="4772" y="4941"/>
                </a:lnTo>
                <a:lnTo>
                  <a:pt x="4772" y="3363"/>
                </a:lnTo>
                <a:lnTo>
                  <a:pt x="1590" y="3363"/>
                </a:lnTo>
                <a:lnTo>
                  <a:pt x="1590" y="1578"/>
                </a:lnTo>
                <a:lnTo>
                  <a:pt x="5054" y="1578"/>
                </a:lnTo>
                <a:lnTo>
                  <a:pt x="5054" y="0"/>
                </a:lnTo>
                <a:lnTo>
                  <a:pt x="0" y="0"/>
                </a:lnTo>
                <a:lnTo>
                  <a:pt x="0" y="8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7440F83-11C4-4980-834C-C9F16D44FD53}"/>
              </a:ext>
            </a:extLst>
          </p:cNvPr>
          <p:cNvSpPr>
            <a:spLocks/>
          </p:cNvSpPr>
          <p:nvPr/>
        </p:nvSpPr>
        <p:spPr bwMode="auto">
          <a:xfrm>
            <a:off x="2939059" y="1902146"/>
            <a:ext cx="633469" cy="925839"/>
          </a:xfrm>
          <a:custGeom>
            <a:avLst/>
            <a:gdLst>
              <a:gd name="T0" fmla="*/ 3865 w 5849"/>
              <a:gd name="T1" fmla="*/ 3652 h 8541"/>
              <a:gd name="T2" fmla="*/ 2527 w 5849"/>
              <a:gd name="T3" fmla="*/ 3270 h 8541"/>
              <a:gd name="T4" fmla="*/ 1697 w 5849"/>
              <a:gd name="T5" fmla="*/ 2420 h 8541"/>
              <a:gd name="T6" fmla="*/ 2777 w 5849"/>
              <a:gd name="T7" fmla="*/ 1578 h 8541"/>
              <a:gd name="T8" fmla="*/ 3963 w 5849"/>
              <a:gd name="T9" fmla="*/ 2385 h 8541"/>
              <a:gd name="T10" fmla="*/ 5731 w 5849"/>
              <a:gd name="T11" fmla="*/ 2385 h 8541"/>
              <a:gd name="T12" fmla="*/ 2860 w 5849"/>
              <a:gd name="T13" fmla="*/ 0 h 8541"/>
              <a:gd name="T14" fmla="*/ 107 w 5849"/>
              <a:gd name="T15" fmla="*/ 2420 h 8541"/>
              <a:gd name="T16" fmla="*/ 2005 w 5849"/>
              <a:gd name="T17" fmla="*/ 4822 h 8541"/>
              <a:gd name="T18" fmla="*/ 3405 w 5849"/>
              <a:gd name="T19" fmla="*/ 5233 h 8541"/>
              <a:gd name="T20" fmla="*/ 4259 w 5849"/>
              <a:gd name="T21" fmla="*/ 6134 h 8541"/>
              <a:gd name="T22" fmla="*/ 3073 w 5849"/>
              <a:gd name="T23" fmla="*/ 6964 h 8541"/>
              <a:gd name="T24" fmla="*/ 1637 w 5849"/>
              <a:gd name="T25" fmla="*/ 5802 h 8541"/>
              <a:gd name="T26" fmla="*/ 0 w 5849"/>
              <a:gd name="T27" fmla="*/ 5802 h 8541"/>
              <a:gd name="T28" fmla="*/ 3073 w 5849"/>
              <a:gd name="T29" fmla="*/ 8541 h 8541"/>
              <a:gd name="T30" fmla="*/ 5849 w 5849"/>
              <a:gd name="T31" fmla="*/ 6134 h 8541"/>
              <a:gd name="T32" fmla="*/ 3865 w 5849"/>
              <a:gd name="T33" fmla="*/ 3652 h 8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49" h="8541">
                <a:moveTo>
                  <a:pt x="3865" y="3652"/>
                </a:moveTo>
                <a:lnTo>
                  <a:pt x="2527" y="3270"/>
                </a:lnTo>
                <a:cubicBezTo>
                  <a:pt x="2077" y="3151"/>
                  <a:pt x="1697" y="2907"/>
                  <a:pt x="1697" y="2420"/>
                </a:cubicBezTo>
                <a:cubicBezTo>
                  <a:pt x="1697" y="1839"/>
                  <a:pt x="2172" y="1578"/>
                  <a:pt x="2777" y="1578"/>
                </a:cubicBezTo>
                <a:cubicBezTo>
                  <a:pt x="3310" y="1578"/>
                  <a:pt x="3809" y="1851"/>
                  <a:pt x="3963" y="2385"/>
                </a:cubicBezTo>
                <a:lnTo>
                  <a:pt x="5731" y="2385"/>
                </a:lnTo>
                <a:cubicBezTo>
                  <a:pt x="5553" y="973"/>
                  <a:pt x="4521" y="0"/>
                  <a:pt x="2860" y="0"/>
                </a:cubicBezTo>
                <a:cubicBezTo>
                  <a:pt x="1412" y="0"/>
                  <a:pt x="107" y="902"/>
                  <a:pt x="107" y="2420"/>
                </a:cubicBezTo>
                <a:cubicBezTo>
                  <a:pt x="107" y="3643"/>
                  <a:pt x="736" y="4478"/>
                  <a:pt x="2005" y="4822"/>
                </a:cubicBezTo>
                <a:lnTo>
                  <a:pt x="3405" y="5233"/>
                </a:lnTo>
                <a:cubicBezTo>
                  <a:pt x="3987" y="5387"/>
                  <a:pt x="4259" y="5671"/>
                  <a:pt x="4259" y="6134"/>
                </a:cubicBezTo>
                <a:cubicBezTo>
                  <a:pt x="4259" y="6703"/>
                  <a:pt x="3773" y="6964"/>
                  <a:pt x="3073" y="6964"/>
                </a:cubicBezTo>
                <a:cubicBezTo>
                  <a:pt x="2278" y="6964"/>
                  <a:pt x="1733" y="6502"/>
                  <a:pt x="1637" y="5802"/>
                </a:cubicBezTo>
                <a:lnTo>
                  <a:pt x="0" y="5802"/>
                </a:lnTo>
                <a:cubicBezTo>
                  <a:pt x="83" y="7450"/>
                  <a:pt x="1258" y="8541"/>
                  <a:pt x="3073" y="8541"/>
                </a:cubicBezTo>
                <a:cubicBezTo>
                  <a:pt x="4876" y="8541"/>
                  <a:pt x="5849" y="7532"/>
                  <a:pt x="5849" y="6134"/>
                </a:cubicBezTo>
                <a:cubicBezTo>
                  <a:pt x="5849" y="4734"/>
                  <a:pt x="5146" y="3996"/>
                  <a:pt x="3865" y="36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857FAFC-43CE-41DA-86C1-A1A1B227DB5E}"/>
              </a:ext>
            </a:extLst>
          </p:cNvPr>
          <p:cNvSpPr>
            <a:spLocks/>
          </p:cNvSpPr>
          <p:nvPr/>
        </p:nvSpPr>
        <p:spPr bwMode="auto">
          <a:xfrm>
            <a:off x="3682167" y="1902146"/>
            <a:ext cx="674076" cy="925839"/>
          </a:xfrm>
          <a:custGeom>
            <a:avLst/>
            <a:gdLst>
              <a:gd name="T0" fmla="*/ 6207 w 6230"/>
              <a:gd name="T1" fmla="*/ 2385 h 8541"/>
              <a:gd name="T2" fmla="*/ 6207 w 6230"/>
              <a:gd name="T3" fmla="*/ 2385 h 8541"/>
              <a:gd name="T4" fmla="*/ 3132 w 6230"/>
              <a:gd name="T5" fmla="*/ 0 h 8541"/>
              <a:gd name="T6" fmla="*/ 58 w 6230"/>
              <a:gd name="T7" fmla="*/ 2385 h 8541"/>
              <a:gd name="T8" fmla="*/ 0 w 6230"/>
              <a:gd name="T9" fmla="*/ 3073 h 8541"/>
              <a:gd name="T10" fmla="*/ 0 w 6230"/>
              <a:gd name="T11" fmla="*/ 5469 h 8541"/>
              <a:gd name="T12" fmla="*/ 3132 w 6230"/>
              <a:gd name="T13" fmla="*/ 8541 h 8541"/>
              <a:gd name="T14" fmla="*/ 3132 w 6230"/>
              <a:gd name="T15" fmla="*/ 6964 h 8541"/>
              <a:gd name="T16" fmla="*/ 1590 w 6230"/>
              <a:gd name="T17" fmla="*/ 5469 h 8541"/>
              <a:gd name="T18" fmla="*/ 1590 w 6230"/>
              <a:gd name="T19" fmla="*/ 3073 h 8541"/>
              <a:gd name="T20" fmla="*/ 1733 w 6230"/>
              <a:gd name="T21" fmla="*/ 2385 h 8541"/>
              <a:gd name="T22" fmla="*/ 3132 w 6230"/>
              <a:gd name="T23" fmla="*/ 1578 h 8541"/>
              <a:gd name="T24" fmla="*/ 4536 w 6230"/>
              <a:gd name="T25" fmla="*/ 2385 h 8541"/>
              <a:gd name="T26" fmla="*/ 4536 w 6230"/>
              <a:gd name="T27" fmla="*/ 2385 h 8541"/>
              <a:gd name="T28" fmla="*/ 4602 w 6230"/>
              <a:gd name="T29" fmla="*/ 2551 h 8541"/>
              <a:gd name="T30" fmla="*/ 6230 w 6230"/>
              <a:gd name="T31" fmla="*/ 2551 h 8541"/>
              <a:gd name="T32" fmla="*/ 6207 w 6230"/>
              <a:gd name="T33" fmla="*/ 2385 h 8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30" h="8541">
                <a:moveTo>
                  <a:pt x="6207" y="2385"/>
                </a:moveTo>
                <a:lnTo>
                  <a:pt x="6207" y="2385"/>
                </a:lnTo>
                <a:cubicBezTo>
                  <a:pt x="5952" y="937"/>
                  <a:pt x="4868" y="0"/>
                  <a:pt x="3132" y="0"/>
                </a:cubicBezTo>
                <a:cubicBezTo>
                  <a:pt x="1400" y="0"/>
                  <a:pt x="313" y="933"/>
                  <a:pt x="58" y="2385"/>
                </a:cubicBezTo>
                <a:cubicBezTo>
                  <a:pt x="20" y="2603"/>
                  <a:pt x="0" y="2833"/>
                  <a:pt x="0" y="3073"/>
                </a:cubicBezTo>
                <a:lnTo>
                  <a:pt x="0" y="5469"/>
                </a:lnTo>
                <a:cubicBezTo>
                  <a:pt x="0" y="7308"/>
                  <a:pt x="1139" y="8541"/>
                  <a:pt x="3132" y="8541"/>
                </a:cubicBezTo>
                <a:lnTo>
                  <a:pt x="3132" y="6964"/>
                </a:lnTo>
                <a:cubicBezTo>
                  <a:pt x="2266" y="6964"/>
                  <a:pt x="1590" y="6430"/>
                  <a:pt x="1590" y="5469"/>
                </a:cubicBezTo>
                <a:lnTo>
                  <a:pt x="1590" y="3073"/>
                </a:lnTo>
                <a:cubicBezTo>
                  <a:pt x="1590" y="2811"/>
                  <a:pt x="1642" y="2581"/>
                  <a:pt x="1733" y="2385"/>
                </a:cubicBezTo>
                <a:cubicBezTo>
                  <a:pt x="1975" y="1861"/>
                  <a:pt x="2503" y="1578"/>
                  <a:pt x="3132" y="1578"/>
                </a:cubicBezTo>
                <a:cubicBezTo>
                  <a:pt x="3761" y="1578"/>
                  <a:pt x="4291" y="1863"/>
                  <a:pt x="4536" y="2385"/>
                </a:cubicBezTo>
                <a:lnTo>
                  <a:pt x="4536" y="2385"/>
                </a:lnTo>
                <a:cubicBezTo>
                  <a:pt x="4561" y="2438"/>
                  <a:pt x="4583" y="2493"/>
                  <a:pt x="4602" y="2551"/>
                </a:cubicBezTo>
                <a:lnTo>
                  <a:pt x="6230" y="2551"/>
                </a:lnTo>
                <a:cubicBezTo>
                  <a:pt x="6222" y="2495"/>
                  <a:pt x="6216" y="2440"/>
                  <a:pt x="6207" y="2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CDA76FB-CC9D-40EE-85E0-DD42E4D30BAC}"/>
              </a:ext>
            </a:extLst>
          </p:cNvPr>
          <p:cNvSpPr>
            <a:spLocks/>
          </p:cNvSpPr>
          <p:nvPr/>
        </p:nvSpPr>
        <p:spPr bwMode="auto">
          <a:xfrm>
            <a:off x="4011084" y="2277761"/>
            <a:ext cx="341099" cy="341099"/>
          </a:xfrm>
          <a:custGeom>
            <a:avLst/>
            <a:gdLst>
              <a:gd name="T0" fmla="*/ 3156 w 3156"/>
              <a:gd name="T1" fmla="*/ 0 h 3150"/>
              <a:gd name="T2" fmla="*/ 1578 w 3156"/>
              <a:gd name="T3" fmla="*/ 0 h 3150"/>
              <a:gd name="T4" fmla="*/ 0 w 3156"/>
              <a:gd name="T5" fmla="*/ 0 h 3150"/>
              <a:gd name="T6" fmla="*/ 0 w 3156"/>
              <a:gd name="T7" fmla="*/ 1578 h 3150"/>
              <a:gd name="T8" fmla="*/ 1578 w 3156"/>
              <a:gd name="T9" fmla="*/ 1578 h 3150"/>
              <a:gd name="T10" fmla="*/ 1578 w 3156"/>
              <a:gd name="T11" fmla="*/ 3150 h 3150"/>
              <a:gd name="T12" fmla="*/ 3156 w 3156"/>
              <a:gd name="T13" fmla="*/ 3150 h 3150"/>
              <a:gd name="T14" fmla="*/ 3156 w 3156"/>
              <a:gd name="T15" fmla="*/ 1578 h 3150"/>
              <a:gd name="T16" fmla="*/ 3156 w 3156"/>
              <a:gd name="T17" fmla="*/ 0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56" h="3150">
                <a:moveTo>
                  <a:pt x="3156" y="0"/>
                </a:moveTo>
                <a:lnTo>
                  <a:pt x="1578" y="0"/>
                </a:lnTo>
                <a:lnTo>
                  <a:pt x="0" y="0"/>
                </a:lnTo>
                <a:lnTo>
                  <a:pt x="0" y="1578"/>
                </a:lnTo>
                <a:lnTo>
                  <a:pt x="1578" y="1578"/>
                </a:lnTo>
                <a:lnTo>
                  <a:pt x="1578" y="3150"/>
                </a:lnTo>
                <a:lnTo>
                  <a:pt x="3156" y="3150"/>
                </a:lnTo>
                <a:lnTo>
                  <a:pt x="3156" y="1578"/>
                </a:lnTo>
                <a:lnTo>
                  <a:pt x="3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8F3F131-0831-4D0D-AE89-27C3F8196C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879" y="1898592"/>
            <a:ext cx="3096834" cy="30907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66CB192D-B0DD-4C95-ACA0-CE2131639DF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85287" y="3151459"/>
            <a:ext cx="5857228" cy="1195327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761945B-B2C3-4500-9CFD-AC8E06D686D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5286" y="4549075"/>
            <a:ext cx="5857229" cy="417701"/>
          </a:xfrm>
        </p:spPr>
        <p:txBody>
          <a:bodyPr/>
          <a:lstStyle>
            <a:lvl1pPr marL="0" indent="0" algn="l">
              <a:buNone/>
              <a:defRPr sz="3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 du masque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49CEDB-E337-40EE-950C-910C0F25114A}"/>
              </a:ext>
            </a:extLst>
          </p:cNvPr>
          <p:cNvSpPr txBox="1"/>
          <p:nvPr userDrawn="1"/>
        </p:nvSpPr>
        <p:spPr>
          <a:xfrm>
            <a:off x="7663543" y="6049196"/>
            <a:ext cx="2264228" cy="369332"/>
          </a:xfrm>
          <a:prstGeom prst="rect">
            <a:avLst/>
          </a:prstGeom>
          <a:noFill/>
        </p:spPr>
        <p:txBody>
          <a:bodyPr wrap="square" tIns="0" rIns="0" bIns="0" rtlCol="0" anchor="ctr">
            <a:noAutofit/>
          </a:bodyPr>
          <a:lstStyle/>
          <a:p>
            <a:pPr algn="r"/>
            <a:fld id="{A3181850-E7E5-4706-9C4F-147AE2CE73CE}" type="datetime1">
              <a:rPr lang="fr-FR" b="0" smtClean="0">
                <a:solidFill>
                  <a:schemeClr val="bg1"/>
                </a:solidFill>
                <a:latin typeface="Simplon Norm Bold" pitchFamily="34" charset="0"/>
              </a:rPr>
              <a:pPr algn="r"/>
              <a:t>12/10/2022</a:t>
            </a:fld>
            <a:endParaRPr lang="fr-FR" b="0" dirty="0">
              <a:solidFill>
                <a:schemeClr val="bg1"/>
              </a:solidFill>
              <a:latin typeface="Simplon Norm Bold" pitchFamily="34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4C248AD-7BDE-47C8-8DC6-FFB0F322F35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63775" y="6068762"/>
            <a:ext cx="6169025" cy="330200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implon Norm Bold" pitchFamily="34" charset="0"/>
              </a:defRPr>
            </a:lvl1pPr>
            <a:lvl2pPr marL="238125" indent="0">
              <a:buNone/>
              <a:defRPr b="1">
                <a:solidFill>
                  <a:schemeClr val="bg1"/>
                </a:solidFill>
              </a:defRPr>
            </a:lvl2pPr>
            <a:lvl3pPr marL="530225" indent="0">
              <a:buNone/>
              <a:defRPr b="1">
                <a:solidFill>
                  <a:schemeClr val="bg1"/>
                </a:solidFill>
              </a:defRPr>
            </a:lvl3pPr>
            <a:lvl4pPr marL="736600" indent="0">
              <a:buNone/>
              <a:defRPr b="1">
                <a:solidFill>
                  <a:schemeClr val="bg1"/>
                </a:solidFill>
              </a:defRPr>
            </a:lvl4pPr>
            <a:lvl5pPr marL="85725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Nom du service</a:t>
            </a:r>
          </a:p>
        </p:txBody>
      </p:sp>
    </p:spTree>
    <p:extLst>
      <p:ext uri="{BB962C8B-B14F-4D97-AF65-F5344CB8AC3E}">
        <p14:creationId xmlns:p14="http://schemas.microsoft.com/office/powerpoint/2010/main" val="299240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F803188-8202-43B3-B693-8AF023FEED0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56388" y="756744"/>
            <a:ext cx="5040288" cy="5409105"/>
          </a:xfrm>
          <a:custGeom>
            <a:avLst/>
            <a:gdLst>
              <a:gd name="connsiteX0" fmla="*/ 0 w 5076801"/>
              <a:gd name="connsiteY0" fmla="*/ 0 h 5390243"/>
              <a:gd name="connsiteX1" fmla="*/ 5076801 w 5076801"/>
              <a:gd name="connsiteY1" fmla="*/ 0 h 5390243"/>
              <a:gd name="connsiteX2" fmla="*/ 5076801 w 5076801"/>
              <a:gd name="connsiteY2" fmla="*/ 5390243 h 5390243"/>
              <a:gd name="connsiteX3" fmla="*/ 0 w 5076801"/>
              <a:gd name="connsiteY3" fmla="*/ 5390243 h 539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6801" h="5390243">
                <a:moveTo>
                  <a:pt x="0" y="0"/>
                </a:moveTo>
                <a:lnTo>
                  <a:pt x="5076801" y="0"/>
                </a:lnTo>
                <a:lnTo>
                  <a:pt x="5076801" y="5390243"/>
                </a:lnTo>
                <a:lnTo>
                  <a:pt x="0" y="53902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9A11E25F-1E72-41A6-86DE-C4E4F564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667320"/>
            <a:ext cx="5381625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9736E281-393C-44FC-9409-316781BAA3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2457449"/>
            <a:ext cx="5381625" cy="3708401"/>
          </a:xfrm>
        </p:spPr>
        <p:txBody>
          <a:bodyPr/>
          <a:lstStyle>
            <a:lvl1pPr marL="268288" indent="-268288">
              <a:buSzPct val="100000"/>
              <a:buFont typeface="Simplon Norm" pitchFamily="34" charset="0"/>
              <a:buChar char="■"/>
              <a:defRPr sz="22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500"/>
              </a:spcBef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29A94B56-7905-4B04-8D94-5C392A067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784472"/>
            <a:ext cx="5396296" cy="556247"/>
          </a:xfrm>
        </p:spPr>
        <p:txBody>
          <a:bodyPr/>
          <a:lstStyle>
            <a:lvl1pPr marL="0" indent="0" algn="l">
              <a:buNone/>
              <a:defRPr sz="2200" b="0" cap="all" baseline="0">
                <a:solidFill>
                  <a:schemeClr val="accent1"/>
                </a:solidFill>
                <a:latin typeface="Simplon Norm Bold" panose="020B08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13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>
            <a:extLst>
              <a:ext uri="{FF2B5EF4-FFF2-40B4-BE49-F238E27FC236}">
                <a16:creationId xmlns:a16="http://schemas.microsoft.com/office/drawing/2014/main" id="{50C93EDF-93D7-4919-BBB4-48D29E5F9E5E}"/>
              </a:ext>
            </a:extLst>
          </p:cNvPr>
          <p:cNvSpPr txBox="1"/>
          <p:nvPr userDrawn="1"/>
        </p:nvSpPr>
        <p:spPr>
          <a:xfrm>
            <a:off x="648303" y="2506748"/>
            <a:ext cx="45275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-915" dirty="0">
                <a:solidFill>
                  <a:srgbClr val="602376"/>
                </a:solidFill>
                <a:latin typeface="Platelet" panose="020B0500000000000000"/>
                <a:cs typeface="Platelet OT"/>
              </a:rPr>
              <a:t>“</a:t>
            </a:r>
            <a:endParaRPr sz="8800" dirty="0">
              <a:latin typeface="Platelet" panose="020B0500000000000000"/>
              <a:cs typeface="Platelet OT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6456386" y="775606"/>
            <a:ext cx="5040289" cy="5390243"/>
          </a:xfrm>
          <a:pattFill prst="ltUpDiag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FBAF25B-DAEB-4687-8B24-F4507749C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382" y="3190267"/>
            <a:ext cx="5076801" cy="2092661"/>
          </a:xfrm>
          <a:prstGeom prst="accentCallout1">
            <a:avLst>
              <a:gd name="adj1" fmla="val 20133"/>
              <a:gd name="adj2" fmla="val -5435"/>
              <a:gd name="adj3" fmla="val 20876"/>
              <a:gd name="adj4" fmla="val -5375"/>
            </a:avLst>
          </a:prstGeom>
          <a:ln>
            <a:solidFill>
              <a:schemeClr val="tx1"/>
            </a:solidFill>
          </a:ln>
        </p:spPr>
        <p:txBody>
          <a:bodyPr wrap="square"/>
          <a:lstStyle>
            <a:lvl1pPr marL="0" indent="0">
              <a:lnSpc>
                <a:spcPct val="100000"/>
              </a:lnSpc>
              <a:buNone/>
              <a:defRPr sz="1600" b="0" i="1" spc="-10" baseline="0">
                <a:solidFill>
                  <a:schemeClr val="tx1"/>
                </a:solidFill>
              </a:defRPr>
            </a:lvl1pPr>
            <a:lvl2pPr marL="0" indent="0">
              <a:buNone/>
              <a:defRPr sz="1400" b="1" i="0"/>
            </a:lvl2pPr>
            <a:lvl3pPr marL="530225" indent="0">
              <a:buNone/>
              <a:defRPr sz="1050" b="1" i="1"/>
            </a:lvl3pPr>
            <a:lvl4pPr marL="736600" indent="0">
              <a:buNone/>
              <a:defRPr sz="1000" b="1" i="1"/>
            </a:lvl4pPr>
            <a:lvl5pPr marL="857250" indent="0">
              <a:buFont typeface="Arial" panose="020B0604020202020204" pitchFamily="34" charset="0"/>
              <a:buNone/>
              <a:defRPr sz="800" b="1" i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F2E35C5-B2FE-4000-BC64-10045BC7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929022"/>
            <a:ext cx="5381625" cy="665542"/>
          </a:xfrm>
        </p:spPr>
        <p:txBody>
          <a:bodyPr/>
          <a:lstStyle>
            <a:lvl1pPr marL="0" indent="0" algn="l">
              <a:lnSpc>
                <a:spcPts val="2250"/>
              </a:lnSpc>
              <a:buNone/>
              <a:defRPr sz="1800" b="0" cap="none" baseline="0">
                <a:solidFill>
                  <a:schemeClr val="tx2"/>
                </a:solidFill>
                <a:latin typeface="Simplon Norm Bold" panose="020B08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9A11E25F-1E72-41A6-86DE-C4E4F564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667320"/>
            <a:ext cx="5381625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42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20725" y="2457450"/>
            <a:ext cx="5144047" cy="3708401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575C27C-6FD3-4D5A-9013-5560C99A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667320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3C924D21-F6E8-48C6-83F6-8DD2BFA783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312" y="2457450"/>
            <a:ext cx="5100364" cy="3708401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1EDBEF9-893E-4FCE-922B-DA70AB3F9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4" y="1784472"/>
            <a:ext cx="10775951" cy="556247"/>
          </a:xfrm>
        </p:spPr>
        <p:txBody>
          <a:bodyPr/>
          <a:lstStyle>
            <a:lvl1pPr marL="0" indent="0" algn="l">
              <a:buNone/>
              <a:defRPr sz="2200" b="0" cap="all" baseline="0">
                <a:solidFill>
                  <a:schemeClr val="accent1"/>
                </a:solidFill>
                <a:latin typeface="Simplon Norm Bold" panose="020B08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7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IMAGE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6" y="667314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458569" y="2023353"/>
            <a:ext cx="3297323" cy="4142497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171100" y="2023353"/>
            <a:ext cx="3325576" cy="4142497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714374" y="2023353"/>
            <a:ext cx="3328989" cy="414249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3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6" y="667314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4375" y="2003899"/>
            <a:ext cx="3328988" cy="4161952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473045" y="2003899"/>
            <a:ext cx="3277486" cy="4161952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180214" y="2003899"/>
            <a:ext cx="3316462" cy="4161952"/>
          </a:xfrm>
        </p:spPr>
        <p:txBody>
          <a:bodyPr/>
          <a:lstStyle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76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GRAPHIQUE + Comment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6" y="667314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1884ED68-E644-49DA-891A-C7881FDA848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14376" y="1547715"/>
            <a:ext cx="10782300" cy="38024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BAFCE-E1F3-450C-814C-9E4C3218D7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5368925"/>
            <a:ext cx="10818813" cy="796925"/>
          </a:xfrm>
        </p:spPr>
        <p:txBody>
          <a:bodyPr/>
          <a:lstStyle>
            <a:lvl1pPr marL="0" indent="0">
              <a:buFontTx/>
              <a:buNone/>
              <a:defRPr sz="2000" i="0"/>
            </a:lvl1pPr>
            <a:lvl3pPr marL="530225" indent="0">
              <a:buNone/>
              <a:defRPr/>
            </a:lvl3pPr>
          </a:lstStyle>
          <a:p>
            <a:pPr lvl="0"/>
            <a:r>
              <a:rPr lang="fr-FR" dirty="0"/>
              <a:t>Phrase commentaire graphique</a:t>
            </a:r>
          </a:p>
        </p:txBody>
      </p:sp>
    </p:spTree>
    <p:extLst>
      <p:ext uri="{BB962C8B-B14F-4D97-AF65-F5344CB8AC3E}">
        <p14:creationId xmlns:p14="http://schemas.microsoft.com/office/powerpoint/2010/main" val="90387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ABLEAU + 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6" y="667314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561F431A-66AE-48B1-843A-3ACAA0BD6D37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725487" y="1547813"/>
            <a:ext cx="10782301" cy="38211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249628F-9C1F-47EA-BE5A-866FC48D80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5368925"/>
            <a:ext cx="10793413" cy="796925"/>
          </a:xfrm>
        </p:spPr>
        <p:txBody>
          <a:bodyPr/>
          <a:lstStyle>
            <a:lvl1pPr marL="0" indent="0">
              <a:buFontTx/>
              <a:buNone/>
              <a:defRPr sz="2000" i="0"/>
            </a:lvl1pPr>
            <a:lvl3pPr marL="530225" indent="0">
              <a:buNone/>
              <a:defRPr/>
            </a:lvl3pPr>
          </a:lstStyle>
          <a:p>
            <a:pPr lvl="0"/>
            <a:r>
              <a:rPr lang="fr-FR" dirty="0"/>
              <a:t>Phrase commentaire tableau</a:t>
            </a:r>
          </a:p>
        </p:txBody>
      </p:sp>
    </p:spTree>
    <p:extLst>
      <p:ext uri="{BB962C8B-B14F-4D97-AF65-F5344CB8AC3E}">
        <p14:creationId xmlns:p14="http://schemas.microsoft.com/office/powerpoint/2010/main" val="23631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05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IM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5" y="667314"/>
            <a:ext cx="10807701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714375" y="2023353"/>
            <a:ext cx="10807701" cy="4145672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6CD59F1-C812-4A5C-89B4-EFFB3BA448DB}"/>
              </a:ext>
            </a:extLst>
          </p:cNvPr>
          <p:cNvGrpSpPr/>
          <p:nvPr userDrawn="1"/>
        </p:nvGrpSpPr>
        <p:grpSpPr>
          <a:xfrm>
            <a:off x="6766851" y="1906946"/>
            <a:ext cx="3100266" cy="3101563"/>
            <a:chOff x="5418107" y="1149916"/>
            <a:chExt cx="3060575" cy="3061855"/>
          </a:xfrm>
          <a:solidFill>
            <a:schemeClr val="accent1"/>
          </a:solidFill>
        </p:grpSpPr>
        <p:sp>
          <p:nvSpPr>
            <p:cNvPr id="4" name="bk object 25">
              <a:extLst>
                <a:ext uri="{FF2B5EF4-FFF2-40B4-BE49-F238E27FC236}">
                  <a16:creationId xmlns:a16="http://schemas.microsoft.com/office/drawing/2014/main" id="{DF6E3E72-9514-4F5F-909B-31084D14DE04}"/>
                </a:ext>
              </a:extLst>
            </p:cNvPr>
            <p:cNvSpPr/>
            <p:nvPr/>
          </p:nvSpPr>
          <p:spPr>
            <a:xfrm>
              <a:off x="6928100" y="1149916"/>
              <a:ext cx="1343025" cy="1342390"/>
            </a:xfrm>
            <a:custGeom>
              <a:avLst/>
              <a:gdLst/>
              <a:ahLst/>
              <a:cxnLst/>
              <a:rect l="l" t="t" r="r" b="b"/>
              <a:pathLst>
                <a:path w="1343025" h="1342389">
                  <a:moveTo>
                    <a:pt x="1342466" y="0"/>
                  </a:moveTo>
                  <a:lnTo>
                    <a:pt x="1007529" y="0"/>
                  </a:lnTo>
                  <a:lnTo>
                    <a:pt x="0" y="1015136"/>
                  </a:lnTo>
                  <a:lnTo>
                    <a:pt x="0" y="1342377"/>
                  </a:lnTo>
                  <a:lnTo>
                    <a:pt x="13424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26">
              <a:extLst>
                <a:ext uri="{FF2B5EF4-FFF2-40B4-BE49-F238E27FC236}">
                  <a16:creationId xmlns:a16="http://schemas.microsoft.com/office/drawing/2014/main" id="{E777BA36-ACF2-4B8E-804A-667982BD4CBD}"/>
                </a:ext>
              </a:extLst>
            </p:cNvPr>
            <p:cNvSpPr/>
            <p:nvPr/>
          </p:nvSpPr>
          <p:spPr>
            <a:xfrm>
              <a:off x="6928068" y="1149916"/>
              <a:ext cx="666115" cy="669290"/>
            </a:xfrm>
            <a:custGeom>
              <a:avLst/>
              <a:gdLst/>
              <a:ahLst/>
              <a:cxnLst/>
              <a:rect l="l" t="t" r="r" b="b"/>
              <a:pathLst>
                <a:path w="666115" h="669289">
                  <a:moveTo>
                    <a:pt x="665899" y="0"/>
                  </a:moveTo>
                  <a:lnTo>
                    <a:pt x="325805" y="0"/>
                  </a:lnTo>
                  <a:lnTo>
                    <a:pt x="0" y="327494"/>
                  </a:lnTo>
                  <a:lnTo>
                    <a:pt x="0" y="668947"/>
                  </a:lnTo>
                  <a:lnTo>
                    <a:pt x="6658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27">
              <a:extLst>
                <a:ext uri="{FF2B5EF4-FFF2-40B4-BE49-F238E27FC236}">
                  <a16:creationId xmlns:a16="http://schemas.microsoft.com/office/drawing/2014/main" id="{E69870C2-A70C-451E-900B-5309586F1A04}"/>
                </a:ext>
              </a:extLst>
            </p:cNvPr>
            <p:cNvSpPr/>
            <p:nvPr/>
          </p:nvSpPr>
          <p:spPr>
            <a:xfrm>
              <a:off x="6495696" y="1149916"/>
              <a:ext cx="233679" cy="1424940"/>
            </a:xfrm>
            <a:custGeom>
              <a:avLst/>
              <a:gdLst/>
              <a:ahLst/>
              <a:cxnLst/>
              <a:rect l="l" t="t" r="r" b="b"/>
              <a:pathLst>
                <a:path w="233679" h="1424939">
                  <a:moveTo>
                    <a:pt x="233527" y="0"/>
                  </a:moveTo>
                  <a:lnTo>
                    <a:pt x="0" y="0"/>
                  </a:lnTo>
                  <a:lnTo>
                    <a:pt x="0" y="1184211"/>
                  </a:lnTo>
                  <a:lnTo>
                    <a:pt x="233527" y="1424508"/>
                  </a:lnTo>
                  <a:lnTo>
                    <a:pt x="2335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8">
              <a:extLst>
                <a:ext uri="{FF2B5EF4-FFF2-40B4-BE49-F238E27FC236}">
                  <a16:creationId xmlns:a16="http://schemas.microsoft.com/office/drawing/2014/main" id="{3DB7F596-A4D1-4B6E-9AB8-6070E71EF641}"/>
                </a:ext>
              </a:extLst>
            </p:cNvPr>
            <p:cNvSpPr/>
            <p:nvPr/>
          </p:nvSpPr>
          <p:spPr>
            <a:xfrm>
              <a:off x="6005011" y="1149916"/>
              <a:ext cx="241935" cy="944244"/>
            </a:xfrm>
            <a:custGeom>
              <a:avLst/>
              <a:gdLst/>
              <a:ahLst/>
              <a:cxnLst/>
              <a:rect l="l" t="t" r="r" b="b"/>
              <a:pathLst>
                <a:path w="241934" h="944244">
                  <a:moveTo>
                    <a:pt x="241477" y="0"/>
                  </a:moveTo>
                  <a:lnTo>
                    <a:pt x="0" y="0"/>
                  </a:lnTo>
                  <a:lnTo>
                    <a:pt x="0" y="702106"/>
                  </a:lnTo>
                  <a:lnTo>
                    <a:pt x="241477" y="944003"/>
                  </a:lnTo>
                  <a:lnTo>
                    <a:pt x="24147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9">
              <a:extLst>
                <a:ext uri="{FF2B5EF4-FFF2-40B4-BE49-F238E27FC236}">
                  <a16:creationId xmlns:a16="http://schemas.microsoft.com/office/drawing/2014/main" id="{F7E27446-CAEE-4E07-87BA-9894CC627F03}"/>
                </a:ext>
              </a:extLst>
            </p:cNvPr>
            <p:cNvSpPr/>
            <p:nvPr/>
          </p:nvSpPr>
          <p:spPr>
            <a:xfrm>
              <a:off x="5533207" y="1149916"/>
              <a:ext cx="233679" cy="457200"/>
            </a:xfrm>
            <a:custGeom>
              <a:avLst/>
              <a:gdLst/>
              <a:ahLst/>
              <a:cxnLst/>
              <a:rect l="l" t="t" r="r" b="b"/>
              <a:pathLst>
                <a:path w="233679" h="457200">
                  <a:moveTo>
                    <a:pt x="233527" y="0"/>
                  </a:moveTo>
                  <a:lnTo>
                    <a:pt x="0" y="0"/>
                  </a:lnTo>
                  <a:lnTo>
                    <a:pt x="0" y="232600"/>
                  </a:lnTo>
                  <a:lnTo>
                    <a:pt x="233527" y="457073"/>
                  </a:lnTo>
                  <a:lnTo>
                    <a:pt x="2335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30">
              <a:extLst>
                <a:ext uri="{FF2B5EF4-FFF2-40B4-BE49-F238E27FC236}">
                  <a16:creationId xmlns:a16="http://schemas.microsoft.com/office/drawing/2014/main" id="{D4369176-CA5B-4A78-88FE-01C574C36EF2}"/>
                </a:ext>
              </a:extLst>
            </p:cNvPr>
            <p:cNvSpPr/>
            <p:nvPr/>
          </p:nvSpPr>
          <p:spPr>
            <a:xfrm>
              <a:off x="5418107" y="1536600"/>
              <a:ext cx="1151255" cy="1151255"/>
            </a:xfrm>
            <a:custGeom>
              <a:avLst/>
              <a:gdLst/>
              <a:ahLst/>
              <a:cxnLst/>
              <a:rect l="l" t="t" r="r" b="b"/>
              <a:pathLst>
                <a:path w="1151254" h="1151254">
                  <a:moveTo>
                    <a:pt x="0" y="0"/>
                  </a:moveTo>
                  <a:lnTo>
                    <a:pt x="0" y="338823"/>
                  </a:lnTo>
                  <a:lnTo>
                    <a:pt x="816114" y="1150962"/>
                  </a:lnTo>
                  <a:lnTo>
                    <a:pt x="1151051" y="115096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31">
              <a:extLst>
                <a:ext uri="{FF2B5EF4-FFF2-40B4-BE49-F238E27FC236}">
                  <a16:creationId xmlns:a16="http://schemas.microsoft.com/office/drawing/2014/main" id="{F7FCE1AE-52E2-409A-BDC4-F635382082E9}"/>
                </a:ext>
              </a:extLst>
            </p:cNvPr>
            <p:cNvSpPr/>
            <p:nvPr/>
          </p:nvSpPr>
          <p:spPr>
            <a:xfrm>
              <a:off x="5418107" y="2221575"/>
              <a:ext cx="469265" cy="466090"/>
            </a:xfrm>
            <a:custGeom>
              <a:avLst/>
              <a:gdLst/>
              <a:ahLst/>
              <a:cxnLst/>
              <a:rect l="l" t="t" r="r" b="b"/>
              <a:pathLst>
                <a:path w="469265" h="466089">
                  <a:moveTo>
                    <a:pt x="0" y="0"/>
                  </a:moveTo>
                  <a:lnTo>
                    <a:pt x="0" y="337731"/>
                  </a:lnTo>
                  <a:lnTo>
                    <a:pt x="128473" y="465950"/>
                  </a:lnTo>
                  <a:lnTo>
                    <a:pt x="468909" y="4659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2">
              <a:extLst>
                <a:ext uri="{FF2B5EF4-FFF2-40B4-BE49-F238E27FC236}">
                  <a16:creationId xmlns:a16="http://schemas.microsoft.com/office/drawing/2014/main" id="{AC74D2AB-65E5-4BEE-9BE6-21556310D779}"/>
                </a:ext>
              </a:extLst>
            </p:cNvPr>
            <p:cNvSpPr/>
            <p:nvPr/>
          </p:nvSpPr>
          <p:spPr>
            <a:xfrm>
              <a:off x="7114268" y="2977331"/>
              <a:ext cx="240029" cy="1234440"/>
            </a:xfrm>
            <a:custGeom>
              <a:avLst/>
              <a:gdLst/>
              <a:ahLst/>
              <a:cxnLst/>
              <a:rect l="l" t="t" r="r" b="b"/>
              <a:pathLst>
                <a:path w="240029" h="1234439">
                  <a:moveTo>
                    <a:pt x="0" y="0"/>
                  </a:moveTo>
                  <a:lnTo>
                    <a:pt x="0" y="1234363"/>
                  </a:lnTo>
                  <a:lnTo>
                    <a:pt x="239864" y="1234363"/>
                  </a:lnTo>
                  <a:lnTo>
                    <a:pt x="239864" y="23411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3">
              <a:extLst>
                <a:ext uri="{FF2B5EF4-FFF2-40B4-BE49-F238E27FC236}">
                  <a16:creationId xmlns:a16="http://schemas.microsoft.com/office/drawing/2014/main" id="{79A02940-E036-46F8-87A0-8ECF48590DCE}"/>
                </a:ext>
              </a:extLst>
            </p:cNvPr>
            <p:cNvSpPr/>
            <p:nvPr/>
          </p:nvSpPr>
          <p:spPr>
            <a:xfrm>
              <a:off x="7600233" y="3467475"/>
              <a:ext cx="233679" cy="744220"/>
            </a:xfrm>
            <a:custGeom>
              <a:avLst/>
              <a:gdLst/>
              <a:ahLst/>
              <a:cxnLst/>
              <a:rect l="l" t="t" r="r" b="b"/>
              <a:pathLst>
                <a:path w="233679" h="744220">
                  <a:moveTo>
                    <a:pt x="0" y="0"/>
                  </a:moveTo>
                  <a:lnTo>
                    <a:pt x="0" y="744219"/>
                  </a:lnTo>
                  <a:lnTo>
                    <a:pt x="233527" y="744219"/>
                  </a:lnTo>
                  <a:lnTo>
                    <a:pt x="233527" y="22456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4">
              <a:extLst>
                <a:ext uri="{FF2B5EF4-FFF2-40B4-BE49-F238E27FC236}">
                  <a16:creationId xmlns:a16="http://schemas.microsoft.com/office/drawing/2014/main" id="{BB662790-C06D-49B7-B051-F5981FABE584}"/>
                </a:ext>
              </a:extLst>
            </p:cNvPr>
            <p:cNvSpPr/>
            <p:nvPr/>
          </p:nvSpPr>
          <p:spPr>
            <a:xfrm>
              <a:off x="8079953" y="3932320"/>
              <a:ext cx="240029" cy="279400"/>
            </a:xfrm>
            <a:custGeom>
              <a:avLst/>
              <a:gdLst/>
              <a:ahLst/>
              <a:cxnLst/>
              <a:rect l="l" t="t" r="r" b="b"/>
              <a:pathLst>
                <a:path w="240029" h="279400">
                  <a:moveTo>
                    <a:pt x="0" y="0"/>
                  </a:moveTo>
                  <a:lnTo>
                    <a:pt x="0" y="279374"/>
                  </a:lnTo>
                  <a:lnTo>
                    <a:pt x="239864" y="279374"/>
                  </a:lnTo>
                  <a:lnTo>
                    <a:pt x="239864" y="24334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35">
              <a:extLst>
                <a:ext uri="{FF2B5EF4-FFF2-40B4-BE49-F238E27FC236}">
                  <a16:creationId xmlns:a16="http://schemas.microsoft.com/office/drawing/2014/main" id="{226A337F-21C9-42F0-AEF9-9A0C983FCAB9}"/>
                </a:ext>
              </a:extLst>
            </p:cNvPr>
            <p:cNvSpPr/>
            <p:nvPr/>
          </p:nvSpPr>
          <p:spPr>
            <a:xfrm>
              <a:off x="7199447" y="2778234"/>
              <a:ext cx="1278890" cy="1281430"/>
            </a:xfrm>
            <a:custGeom>
              <a:avLst/>
              <a:gdLst/>
              <a:ahLst/>
              <a:cxnLst/>
              <a:rect l="l" t="t" r="r" b="b"/>
              <a:pathLst>
                <a:path w="1278890" h="1281429">
                  <a:moveTo>
                    <a:pt x="340855" y="0"/>
                  </a:moveTo>
                  <a:lnTo>
                    <a:pt x="0" y="0"/>
                  </a:lnTo>
                  <a:lnTo>
                    <a:pt x="1278597" y="1280972"/>
                  </a:lnTo>
                  <a:lnTo>
                    <a:pt x="1278597" y="943838"/>
                  </a:lnTo>
                  <a:lnTo>
                    <a:pt x="34085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k object 36">
              <a:extLst>
                <a:ext uri="{FF2B5EF4-FFF2-40B4-BE49-F238E27FC236}">
                  <a16:creationId xmlns:a16="http://schemas.microsoft.com/office/drawing/2014/main" id="{000651D4-8F3E-484F-AC64-76B73781A8A6}"/>
                </a:ext>
              </a:extLst>
            </p:cNvPr>
            <p:cNvSpPr/>
            <p:nvPr/>
          </p:nvSpPr>
          <p:spPr>
            <a:xfrm>
              <a:off x="7877927" y="2770486"/>
              <a:ext cx="600710" cy="601345"/>
            </a:xfrm>
            <a:custGeom>
              <a:avLst/>
              <a:gdLst/>
              <a:ahLst/>
              <a:cxnLst/>
              <a:rect l="l" t="t" r="r" b="b"/>
              <a:pathLst>
                <a:path w="600709" h="601345">
                  <a:moveTo>
                    <a:pt x="347205" y="0"/>
                  </a:moveTo>
                  <a:lnTo>
                    <a:pt x="0" y="0"/>
                  </a:lnTo>
                  <a:lnTo>
                    <a:pt x="600176" y="601192"/>
                  </a:lnTo>
                  <a:lnTo>
                    <a:pt x="600176" y="255943"/>
                  </a:lnTo>
                  <a:lnTo>
                    <a:pt x="3472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k object 37">
              <a:extLst>
                <a:ext uri="{FF2B5EF4-FFF2-40B4-BE49-F238E27FC236}">
                  <a16:creationId xmlns:a16="http://schemas.microsoft.com/office/drawing/2014/main" id="{4092E336-1ED3-4D3F-9EF4-121459C29776}"/>
                </a:ext>
              </a:extLst>
            </p:cNvPr>
            <p:cNvSpPr/>
            <p:nvPr/>
          </p:nvSpPr>
          <p:spPr>
            <a:xfrm>
              <a:off x="7120580" y="2337349"/>
              <a:ext cx="1357630" cy="237490"/>
            </a:xfrm>
            <a:custGeom>
              <a:avLst/>
              <a:gdLst/>
              <a:ahLst/>
              <a:cxnLst/>
              <a:rect l="l" t="t" r="r" b="b"/>
              <a:pathLst>
                <a:path w="1357629" h="237489">
                  <a:moveTo>
                    <a:pt x="1357515" y="0"/>
                  </a:moveTo>
                  <a:lnTo>
                    <a:pt x="239788" y="0"/>
                  </a:lnTo>
                  <a:lnTo>
                    <a:pt x="0" y="237083"/>
                  </a:lnTo>
                  <a:lnTo>
                    <a:pt x="1357515" y="237083"/>
                  </a:lnTo>
                  <a:lnTo>
                    <a:pt x="13575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38">
              <a:extLst>
                <a:ext uri="{FF2B5EF4-FFF2-40B4-BE49-F238E27FC236}">
                  <a16:creationId xmlns:a16="http://schemas.microsoft.com/office/drawing/2014/main" id="{C7C26AF7-8560-475D-B4E9-5A1B231EE448}"/>
                </a:ext>
              </a:extLst>
            </p:cNvPr>
            <p:cNvSpPr/>
            <p:nvPr/>
          </p:nvSpPr>
          <p:spPr>
            <a:xfrm>
              <a:off x="7603403" y="1856788"/>
              <a:ext cx="875030" cy="237490"/>
            </a:xfrm>
            <a:custGeom>
              <a:avLst/>
              <a:gdLst/>
              <a:ahLst/>
              <a:cxnLst/>
              <a:rect l="l" t="t" r="r" b="b"/>
              <a:pathLst>
                <a:path w="875029" h="237489">
                  <a:moveTo>
                    <a:pt x="874636" y="0"/>
                  </a:moveTo>
                  <a:lnTo>
                    <a:pt x="246125" y="0"/>
                  </a:lnTo>
                  <a:lnTo>
                    <a:pt x="0" y="237159"/>
                  </a:lnTo>
                  <a:lnTo>
                    <a:pt x="874636" y="237159"/>
                  </a:lnTo>
                  <a:lnTo>
                    <a:pt x="8746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39">
              <a:extLst>
                <a:ext uri="{FF2B5EF4-FFF2-40B4-BE49-F238E27FC236}">
                  <a16:creationId xmlns:a16="http://schemas.microsoft.com/office/drawing/2014/main" id="{44078DE9-1197-4CEC-99B1-F9A7D947DBF0}"/>
                </a:ext>
              </a:extLst>
            </p:cNvPr>
            <p:cNvSpPr/>
            <p:nvPr/>
          </p:nvSpPr>
          <p:spPr>
            <a:xfrm>
              <a:off x="8089427" y="1369835"/>
              <a:ext cx="389255" cy="240665"/>
            </a:xfrm>
            <a:custGeom>
              <a:avLst/>
              <a:gdLst/>
              <a:ahLst/>
              <a:cxnLst/>
              <a:rect l="l" t="t" r="r" b="b"/>
              <a:pathLst>
                <a:path w="389254" h="240664">
                  <a:moveTo>
                    <a:pt x="388658" y="0"/>
                  </a:moveTo>
                  <a:lnTo>
                    <a:pt x="227190" y="0"/>
                  </a:lnTo>
                  <a:lnTo>
                    <a:pt x="0" y="240296"/>
                  </a:lnTo>
                  <a:lnTo>
                    <a:pt x="388658" y="240296"/>
                  </a:lnTo>
                  <a:lnTo>
                    <a:pt x="38865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C9E0EE22-DDFE-442B-9737-C1CD9A0F9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011" y="1974478"/>
            <a:ext cx="2159834" cy="9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re 22">
            <a:extLst>
              <a:ext uri="{FF2B5EF4-FFF2-40B4-BE49-F238E27FC236}">
                <a16:creationId xmlns:a16="http://schemas.microsoft.com/office/drawing/2014/main" id="{885337C2-F403-4852-9B97-391EE1BFBDB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280411" y="3785217"/>
            <a:ext cx="6041650" cy="122321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91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03C1F800-0155-4A52-97A4-140CF815F8A1}"/>
              </a:ext>
            </a:extLst>
          </p:cNvPr>
          <p:cNvSpPr/>
          <p:nvPr userDrawn="1"/>
        </p:nvSpPr>
        <p:spPr>
          <a:xfrm>
            <a:off x="0" y="-20538"/>
            <a:ext cx="12213528" cy="6878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7DF8244-8A25-49C7-8F73-EB3866F68D3D}"/>
              </a:ext>
            </a:extLst>
          </p:cNvPr>
          <p:cNvSpPr>
            <a:spLocks/>
          </p:cNvSpPr>
          <p:nvPr/>
        </p:nvSpPr>
        <p:spPr bwMode="auto">
          <a:xfrm>
            <a:off x="2285286" y="1914328"/>
            <a:ext cx="546165" cy="901475"/>
          </a:xfrm>
          <a:custGeom>
            <a:avLst/>
            <a:gdLst>
              <a:gd name="T0" fmla="*/ 0 w 5054"/>
              <a:gd name="T1" fmla="*/ 8304 h 8304"/>
              <a:gd name="T2" fmla="*/ 5054 w 5054"/>
              <a:gd name="T3" fmla="*/ 8304 h 8304"/>
              <a:gd name="T4" fmla="*/ 5054 w 5054"/>
              <a:gd name="T5" fmla="*/ 6726 h 8304"/>
              <a:gd name="T6" fmla="*/ 1590 w 5054"/>
              <a:gd name="T7" fmla="*/ 6726 h 8304"/>
              <a:gd name="T8" fmla="*/ 1590 w 5054"/>
              <a:gd name="T9" fmla="*/ 4941 h 8304"/>
              <a:gd name="T10" fmla="*/ 4772 w 5054"/>
              <a:gd name="T11" fmla="*/ 4941 h 8304"/>
              <a:gd name="T12" fmla="*/ 4772 w 5054"/>
              <a:gd name="T13" fmla="*/ 3363 h 8304"/>
              <a:gd name="T14" fmla="*/ 1590 w 5054"/>
              <a:gd name="T15" fmla="*/ 3363 h 8304"/>
              <a:gd name="T16" fmla="*/ 1590 w 5054"/>
              <a:gd name="T17" fmla="*/ 1578 h 8304"/>
              <a:gd name="T18" fmla="*/ 5054 w 5054"/>
              <a:gd name="T19" fmla="*/ 1578 h 8304"/>
              <a:gd name="T20" fmla="*/ 5054 w 5054"/>
              <a:gd name="T21" fmla="*/ 0 h 8304"/>
              <a:gd name="T22" fmla="*/ 0 w 5054"/>
              <a:gd name="T23" fmla="*/ 0 h 8304"/>
              <a:gd name="T24" fmla="*/ 0 w 5054"/>
              <a:gd name="T25" fmla="*/ 8304 h 8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4" h="8304">
                <a:moveTo>
                  <a:pt x="0" y="8304"/>
                </a:moveTo>
                <a:lnTo>
                  <a:pt x="5054" y="8304"/>
                </a:lnTo>
                <a:lnTo>
                  <a:pt x="5054" y="6726"/>
                </a:lnTo>
                <a:lnTo>
                  <a:pt x="1590" y="6726"/>
                </a:lnTo>
                <a:lnTo>
                  <a:pt x="1590" y="4941"/>
                </a:lnTo>
                <a:lnTo>
                  <a:pt x="4772" y="4941"/>
                </a:lnTo>
                <a:lnTo>
                  <a:pt x="4772" y="3363"/>
                </a:lnTo>
                <a:lnTo>
                  <a:pt x="1590" y="3363"/>
                </a:lnTo>
                <a:lnTo>
                  <a:pt x="1590" y="1578"/>
                </a:lnTo>
                <a:lnTo>
                  <a:pt x="5054" y="1578"/>
                </a:lnTo>
                <a:lnTo>
                  <a:pt x="5054" y="0"/>
                </a:lnTo>
                <a:lnTo>
                  <a:pt x="0" y="0"/>
                </a:lnTo>
                <a:lnTo>
                  <a:pt x="0" y="8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7440F83-11C4-4980-834C-C9F16D44FD53}"/>
              </a:ext>
            </a:extLst>
          </p:cNvPr>
          <p:cNvSpPr>
            <a:spLocks/>
          </p:cNvSpPr>
          <p:nvPr/>
        </p:nvSpPr>
        <p:spPr bwMode="auto">
          <a:xfrm>
            <a:off x="2939059" y="1902146"/>
            <a:ext cx="633469" cy="925839"/>
          </a:xfrm>
          <a:custGeom>
            <a:avLst/>
            <a:gdLst>
              <a:gd name="T0" fmla="*/ 3865 w 5849"/>
              <a:gd name="T1" fmla="*/ 3652 h 8541"/>
              <a:gd name="T2" fmla="*/ 2527 w 5849"/>
              <a:gd name="T3" fmla="*/ 3270 h 8541"/>
              <a:gd name="T4" fmla="*/ 1697 w 5849"/>
              <a:gd name="T5" fmla="*/ 2420 h 8541"/>
              <a:gd name="T6" fmla="*/ 2777 w 5849"/>
              <a:gd name="T7" fmla="*/ 1578 h 8541"/>
              <a:gd name="T8" fmla="*/ 3963 w 5849"/>
              <a:gd name="T9" fmla="*/ 2385 h 8541"/>
              <a:gd name="T10" fmla="*/ 5731 w 5849"/>
              <a:gd name="T11" fmla="*/ 2385 h 8541"/>
              <a:gd name="T12" fmla="*/ 2860 w 5849"/>
              <a:gd name="T13" fmla="*/ 0 h 8541"/>
              <a:gd name="T14" fmla="*/ 107 w 5849"/>
              <a:gd name="T15" fmla="*/ 2420 h 8541"/>
              <a:gd name="T16" fmla="*/ 2005 w 5849"/>
              <a:gd name="T17" fmla="*/ 4822 h 8541"/>
              <a:gd name="T18" fmla="*/ 3405 w 5849"/>
              <a:gd name="T19" fmla="*/ 5233 h 8541"/>
              <a:gd name="T20" fmla="*/ 4259 w 5849"/>
              <a:gd name="T21" fmla="*/ 6134 h 8541"/>
              <a:gd name="T22" fmla="*/ 3073 w 5849"/>
              <a:gd name="T23" fmla="*/ 6964 h 8541"/>
              <a:gd name="T24" fmla="*/ 1637 w 5849"/>
              <a:gd name="T25" fmla="*/ 5802 h 8541"/>
              <a:gd name="T26" fmla="*/ 0 w 5849"/>
              <a:gd name="T27" fmla="*/ 5802 h 8541"/>
              <a:gd name="T28" fmla="*/ 3073 w 5849"/>
              <a:gd name="T29" fmla="*/ 8541 h 8541"/>
              <a:gd name="T30" fmla="*/ 5849 w 5849"/>
              <a:gd name="T31" fmla="*/ 6134 h 8541"/>
              <a:gd name="T32" fmla="*/ 3865 w 5849"/>
              <a:gd name="T33" fmla="*/ 3652 h 8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49" h="8541">
                <a:moveTo>
                  <a:pt x="3865" y="3652"/>
                </a:moveTo>
                <a:lnTo>
                  <a:pt x="2527" y="3270"/>
                </a:lnTo>
                <a:cubicBezTo>
                  <a:pt x="2077" y="3151"/>
                  <a:pt x="1697" y="2907"/>
                  <a:pt x="1697" y="2420"/>
                </a:cubicBezTo>
                <a:cubicBezTo>
                  <a:pt x="1697" y="1839"/>
                  <a:pt x="2172" y="1578"/>
                  <a:pt x="2777" y="1578"/>
                </a:cubicBezTo>
                <a:cubicBezTo>
                  <a:pt x="3310" y="1578"/>
                  <a:pt x="3809" y="1851"/>
                  <a:pt x="3963" y="2385"/>
                </a:cubicBezTo>
                <a:lnTo>
                  <a:pt x="5731" y="2385"/>
                </a:lnTo>
                <a:cubicBezTo>
                  <a:pt x="5553" y="973"/>
                  <a:pt x="4521" y="0"/>
                  <a:pt x="2860" y="0"/>
                </a:cubicBezTo>
                <a:cubicBezTo>
                  <a:pt x="1412" y="0"/>
                  <a:pt x="107" y="902"/>
                  <a:pt x="107" y="2420"/>
                </a:cubicBezTo>
                <a:cubicBezTo>
                  <a:pt x="107" y="3643"/>
                  <a:pt x="736" y="4478"/>
                  <a:pt x="2005" y="4822"/>
                </a:cubicBezTo>
                <a:lnTo>
                  <a:pt x="3405" y="5233"/>
                </a:lnTo>
                <a:cubicBezTo>
                  <a:pt x="3987" y="5387"/>
                  <a:pt x="4259" y="5671"/>
                  <a:pt x="4259" y="6134"/>
                </a:cubicBezTo>
                <a:cubicBezTo>
                  <a:pt x="4259" y="6703"/>
                  <a:pt x="3773" y="6964"/>
                  <a:pt x="3073" y="6964"/>
                </a:cubicBezTo>
                <a:cubicBezTo>
                  <a:pt x="2278" y="6964"/>
                  <a:pt x="1733" y="6502"/>
                  <a:pt x="1637" y="5802"/>
                </a:cubicBezTo>
                <a:lnTo>
                  <a:pt x="0" y="5802"/>
                </a:lnTo>
                <a:cubicBezTo>
                  <a:pt x="83" y="7450"/>
                  <a:pt x="1258" y="8541"/>
                  <a:pt x="3073" y="8541"/>
                </a:cubicBezTo>
                <a:cubicBezTo>
                  <a:pt x="4876" y="8541"/>
                  <a:pt x="5849" y="7532"/>
                  <a:pt x="5849" y="6134"/>
                </a:cubicBezTo>
                <a:cubicBezTo>
                  <a:pt x="5849" y="4734"/>
                  <a:pt x="5146" y="3996"/>
                  <a:pt x="3865" y="36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857FAFC-43CE-41DA-86C1-A1A1B227DB5E}"/>
              </a:ext>
            </a:extLst>
          </p:cNvPr>
          <p:cNvSpPr>
            <a:spLocks/>
          </p:cNvSpPr>
          <p:nvPr/>
        </p:nvSpPr>
        <p:spPr bwMode="auto">
          <a:xfrm>
            <a:off x="3682167" y="1902146"/>
            <a:ext cx="674076" cy="925839"/>
          </a:xfrm>
          <a:custGeom>
            <a:avLst/>
            <a:gdLst>
              <a:gd name="T0" fmla="*/ 6207 w 6230"/>
              <a:gd name="T1" fmla="*/ 2385 h 8541"/>
              <a:gd name="T2" fmla="*/ 6207 w 6230"/>
              <a:gd name="T3" fmla="*/ 2385 h 8541"/>
              <a:gd name="T4" fmla="*/ 3132 w 6230"/>
              <a:gd name="T5" fmla="*/ 0 h 8541"/>
              <a:gd name="T6" fmla="*/ 58 w 6230"/>
              <a:gd name="T7" fmla="*/ 2385 h 8541"/>
              <a:gd name="T8" fmla="*/ 0 w 6230"/>
              <a:gd name="T9" fmla="*/ 3073 h 8541"/>
              <a:gd name="T10" fmla="*/ 0 w 6230"/>
              <a:gd name="T11" fmla="*/ 5469 h 8541"/>
              <a:gd name="T12" fmla="*/ 3132 w 6230"/>
              <a:gd name="T13" fmla="*/ 8541 h 8541"/>
              <a:gd name="T14" fmla="*/ 3132 w 6230"/>
              <a:gd name="T15" fmla="*/ 6964 h 8541"/>
              <a:gd name="T16" fmla="*/ 1590 w 6230"/>
              <a:gd name="T17" fmla="*/ 5469 h 8541"/>
              <a:gd name="T18" fmla="*/ 1590 w 6230"/>
              <a:gd name="T19" fmla="*/ 3073 h 8541"/>
              <a:gd name="T20" fmla="*/ 1733 w 6230"/>
              <a:gd name="T21" fmla="*/ 2385 h 8541"/>
              <a:gd name="T22" fmla="*/ 3132 w 6230"/>
              <a:gd name="T23" fmla="*/ 1578 h 8541"/>
              <a:gd name="T24" fmla="*/ 4536 w 6230"/>
              <a:gd name="T25" fmla="*/ 2385 h 8541"/>
              <a:gd name="T26" fmla="*/ 4536 w 6230"/>
              <a:gd name="T27" fmla="*/ 2385 h 8541"/>
              <a:gd name="T28" fmla="*/ 4602 w 6230"/>
              <a:gd name="T29" fmla="*/ 2551 h 8541"/>
              <a:gd name="T30" fmla="*/ 6230 w 6230"/>
              <a:gd name="T31" fmla="*/ 2551 h 8541"/>
              <a:gd name="T32" fmla="*/ 6207 w 6230"/>
              <a:gd name="T33" fmla="*/ 2385 h 8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30" h="8541">
                <a:moveTo>
                  <a:pt x="6207" y="2385"/>
                </a:moveTo>
                <a:lnTo>
                  <a:pt x="6207" y="2385"/>
                </a:lnTo>
                <a:cubicBezTo>
                  <a:pt x="5952" y="937"/>
                  <a:pt x="4868" y="0"/>
                  <a:pt x="3132" y="0"/>
                </a:cubicBezTo>
                <a:cubicBezTo>
                  <a:pt x="1400" y="0"/>
                  <a:pt x="313" y="933"/>
                  <a:pt x="58" y="2385"/>
                </a:cubicBezTo>
                <a:cubicBezTo>
                  <a:pt x="20" y="2603"/>
                  <a:pt x="0" y="2833"/>
                  <a:pt x="0" y="3073"/>
                </a:cubicBezTo>
                <a:lnTo>
                  <a:pt x="0" y="5469"/>
                </a:lnTo>
                <a:cubicBezTo>
                  <a:pt x="0" y="7308"/>
                  <a:pt x="1139" y="8541"/>
                  <a:pt x="3132" y="8541"/>
                </a:cubicBezTo>
                <a:lnTo>
                  <a:pt x="3132" y="6964"/>
                </a:lnTo>
                <a:cubicBezTo>
                  <a:pt x="2266" y="6964"/>
                  <a:pt x="1590" y="6430"/>
                  <a:pt x="1590" y="5469"/>
                </a:cubicBezTo>
                <a:lnTo>
                  <a:pt x="1590" y="3073"/>
                </a:lnTo>
                <a:cubicBezTo>
                  <a:pt x="1590" y="2811"/>
                  <a:pt x="1642" y="2581"/>
                  <a:pt x="1733" y="2385"/>
                </a:cubicBezTo>
                <a:cubicBezTo>
                  <a:pt x="1975" y="1861"/>
                  <a:pt x="2503" y="1578"/>
                  <a:pt x="3132" y="1578"/>
                </a:cubicBezTo>
                <a:cubicBezTo>
                  <a:pt x="3761" y="1578"/>
                  <a:pt x="4291" y="1863"/>
                  <a:pt x="4536" y="2385"/>
                </a:cubicBezTo>
                <a:lnTo>
                  <a:pt x="4536" y="2385"/>
                </a:lnTo>
                <a:cubicBezTo>
                  <a:pt x="4561" y="2438"/>
                  <a:pt x="4583" y="2493"/>
                  <a:pt x="4602" y="2551"/>
                </a:cubicBezTo>
                <a:lnTo>
                  <a:pt x="6230" y="2551"/>
                </a:lnTo>
                <a:cubicBezTo>
                  <a:pt x="6222" y="2495"/>
                  <a:pt x="6216" y="2440"/>
                  <a:pt x="6207" y="23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CDA76FB-CC9D-40EE-85E0-DD42E4D30BAC}"/>
              </a:ext>
            </a:extLst>
          </p:cNvPr>
          <p:cNvSpPr>
            <a:spLocks/>
          </p:cNvSpPr>
          <p:nvPr/>
        </p:nvSpPr>
        <p:spPr bwMode="auto">
          <a:xfrm>
            <a:off x="4011084" y="2277761"/>
            <a:ext cx="341099" cy="341099"/>
          </a:xfrm>
          <a:custGeom>
            <a:avLst/>
            <a:gdLst>
              <a:gd name="T0" fmla="*/ 3156 w 3156"/>
              <a:gd name="T1" fmla="*/ 0 h 3150"/>
              <a:gd name="T2" fmla="*/ 1578 w 3156"/>
              <a:gd name="T3" fmla="*/ 0 h 3150"/>
              <a:gd name="T4" fmla="*/ 0 w 3156"/>
              <a:gd name="T5" fmla="*/ 0 h 3150"/>
              <a:gd name="T6" fmla="*/ 0 w 3156"/>
              <a:gd name="T7" fmla="*/ 1578 h 3150"/>
              <a:gd name="T8" fmla="*/ 1578 w 3156"/>
              <a:gd name="T9" fmla="*/ 1578 h 3150"/>
              <a:gd name="T10" fmla="*/ 1578 w 3156"/>
              <a:gd name="T11" fmla="*/ 3150 h 3150"/>
              <a:gd name="T12" fmla="*/ 3156 w 3156"/>
              <a:gd name="T13" fmla="*/ 3150 h 3150"/>
              <a:gd name="T14" fmla="*/ 3156 w 3156"/>
              <a:gd name="T15" fmla="*/ 1578 h 3150"/>
              <a:gd name="T16" fmla="*/ 3156 w 3156"/>
              <a:gd name="T17" fmla="*/ 0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56" h="3150">
                <a:moveTo>
                  <a:pt x="3156" y="0"/>
                </a:moveTo>
                <a:lnTo>
                  <a:pt x="1578" y="0"/>
                </a:lnTo>
                <a:lnTo>
                  <a:pt x="0" y="0"/>
                </a:lnTo>
                <a:lnTo>
                  <a:pt x="0" y="1578"/>
                </a:lnTo>
                <a:lnTo>
                  <a:pt x="1578" y="1578"/>
                </a:lnTo>
                <a:lnTo>
                  <a:pt x="1578" y="3150"/>
                </a:lnTo>
                <a:lnTo>
                  <a:pt x="3156" y="3150"/>
                </a:lnTo>
                <a:lnTo>
                  <a:pt x="3156" y="1578"/>
                </a:lnTo>
                <a:lnTo>
                  <a:pt x="31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6CB192D-B0DD-4C95-ACA0-CE2131639DF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85287" y="3151459"/>
            <a:ext cx="5857228" cy="1195327"/>
          </a:xfrm>
        </p:spPr>
        <p:txBody>
          <a:bodyPr/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761945B-B2C3-4500-9CFD-AC8E06D686D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5286" y="4549075"/>
            <a:ext cx="5857229" cy="417701"/>
          </a:xfrm>
        </p:spPr>
        <p:txBody>
          <a:bodyPr/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 du masque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49CEDB-E337-40EE-950C-910C0F25114A}"/>
              </a:ext>
            </a:extLst>
          </p:cNvPr>
          <p:cNvSpPr txBox="1"/>
          <p:nvPr userDrawn="1"/>
        </p:nvSpPr>
        <p:spPr>
          <a:xfrm>
            <a:off x="7663543" y="6049196"/>
            <a:ext cx="2264228" cy="369332"/>
          </a:xfrm>
          <a:prstGeom prst="rect">
            <a:avLst/>
          </a:prstGeom>
          <a:noFill/>
        </p:spPr>
        <p:txBody>
          <a:bodyPr wrap="square" tIns="0" rIns="0" bIns="0" rtlCol="0" anchor="ctr">
            <a:noAutofit/>
          </a:bodyPr>
          <a:lstStyle/>
          <a:p>
            <a:pPr algn="r"/>
            <a:fld id="{A3181850-E7E5-4706-9C4F-147AE2CE73CE}" type="datetime1">
              <a:rPr lang="fr-FR" b="0" smtClean="0">
                <a:solidFill>
                  <a:schemeClr val="tx1"/>
                </a:solidFill>
                <a:latin typeface="Simplon Norm Bold" pitchFamily="34" charset="0"/>
              </a:rPr>
              <a:pPr algn="r"/>
              <a:t>12/10/2022</a:t>
            </a:fld>
            <a:endParaRPr lang="fr-FR" b="0" dirty="0">
              <a:solidFill>
                <a:schemeClr val="tx1"/>
              </a:solidFill>
              <a:latin typeface="Simplon Norm Bold" pitchFamily="34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4C248AD-7BDE-47C8-8DC6-FFB0F322F35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63775" y="6068762"/>
            <a:ext cx="6169025" cy="330200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implon Norm Bold" pitchFamily="34" charset="0"/>
              </a:defRPr>
            </a:lvl1pPr>
            <a:lvl2pPr marL="238125" indent="0">
              <a:buNone/>
              <a:defRPr b="1">
                <a:solidFill>
                  <a:schemeClr val="bg1"/>
                </a:solidFill>
              </a:defRPr>
            </a:lvl2pPr>
            <a:lvl3pPr marL="530225" indent="0">
              <a:buNone/>
              <a:defRPr b="1">
                <a:solidFill>
                  <a:schemeClr val="bg1"/>
                </a:solidFill>
              </a:defRPr>
            </a:lvl3pPr>
            <a:lvl4pPr marL="736600" indent="0">
              <a:buNone/>
              <a:defRPr b="1">
                <a:solidFill>
                  <a:schemeClr val="bg1"/>
                </a:solidFill>
              </a:defRPr>
            </a:lvl4pPr>
            <a:lvl5pPr marL="85725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Nom du service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EBEBC31-0108-4340-8A83-891F15343870}"/>
              </a:ext>
            </a:extLst>
          </p:cNvPr>
          <p:cNvSpPr>
            <a:spLocks/>
          </p:cNvSpPr>
          <p:nvPr userDrawn="1"/>
        </p:nvSpPr>
        <p:spPr bwMode="auto">
          <a:xfrm>
            <a:off x="8347076" y="1892300"/>
            <a:ext cx="1366838" cy="1370013"/>
          </a:xfrm>
          <a:custGeom>
            <a:avLst/>
            <a:gdLst>
              <a:gd name="T0" fmla="*/ 654 w 872"/>
              <a:gd name="T1" fmla="*/ 0 h 872"/>
              <a:gd name="T2" fmla="*/ 0 w 872"/>
              <a:gd name="T3" fmla="*/ 659 h 872"/>
              <a:gd name="T4" fmla="*/ 0 w 872"/>
              <a:gd name="T5" fmla="*/ 872 h 872"/>
              <a:gd name="T6" fmla="*/ 872 w 872"/>
              <a:gd name="T7" fmla="*/ 0 h 872"/>
              <a:gd name="T8" fmla="*/ 654 w 872"/>
              <a:gd name="T9" fmla="*/ 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2" h="872">
                <a:moveTo>
                  <a:pt x="654" y="0"/>
                </a:moveTo>
                <a:lnTo>
                  <a:pt x="0" y="659"/>
                </a:lnTo>
                <a:lnTo>
                  <a:pt x="0" y="872"/>
                </a:lnTo>
                <a:lnTo>
                  <a:pt x="872" y="0"/>
                </a:lnTo>
                <a:lnTo>
                  <a:pt x="6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781AC6ED-7291-4C8A-9EFE-C154AD04E1A7}"/>
              </a:ext>
            </a:extLst>
          </p:cNvPr>
          <p:cNvSpPr>
            <a:spLocks/>
          </p:cNvSpPr>
          <p:nvPr userDrawn="1"/>
        </p:nvSpPr>
        <p:spPr bwMode="auto">
          <a:xfrm>
            <a:off x="8347076" y="1892300"/>
            <a:ext cx="676275" cy="682625"/>
          </a:xfrm>
          <a:custGeom>
            <a:avLst/>
            <a:gdLst>
              <a:gd name="T0" fmla="*/ 212 w 432"/>
              <a:gd name="T1" fmla="*/ 0 h 435"/>
              <a:gd name="T2" fmla="*/ 0 w 432"/>
              <a:gd name="T3" fmla="*/ 213 h 435"/>
              <a:gd name="T4" fmla="*/ 0 w 432"/>
              <a:gd name="T5" fmla="*/ 435 h 435"/>
              <a:gd name="T6" fmla="*/ 432 w 432"/>
              <a:gd name="T7" fmla="*/ 0 h 435"/>
              <a:gd name="T8" fmla="*/ 212 w 432"/>
              <a:gd name="T9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435">
                <a:moveTo>
                  <a:pt x="212" y="0"/>
                </a:moveTo>
                <a:lnTo>
                  <a:pt x="0" y="213"/>
                </a:lnTo>
                <a:lnTo>
                  <a:pt x="0" y="435"/>
                </a:lnTo>
                <a:lnTo>
                  <a:pt x="432" y="0"/>
                </a:lnTo>
                <a:lnTo>
                  <a:pt x="21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A5F9BFD-2DE8-4AF0-80F7-30B14A88C0EA}"/>
              </a:ext>
            </a:extLst>
          </p:cNvPr>
          <p:cNvSpPr>
            <a:spLocks/>
          </p:cNvSpPr>
          <p:nvPr userDrawn="1"/>
        </p:nvSpPr>
        <p:spPr bwMode="auto">
          <a:xfrm>
            <a:off x="7905751" y="1892300"/>
            <a:ext cx="238125" cy="1452563"/>
          </a:xfrm>
          <a:custGeom>
            <a:avLst/>
            <a:gdLst>
              <a:gd name="T0" fmla="*/ 0 w 152"/>
              <a:gd name="T1" fmla="*/ 0 h 925"/>
              <a:gd name="T2" fmla="*/ 0 w 152"/>
              <a:gd name="T3" fmla="*/ 769 h 925"/>
              <a:gd name="T4" fmla="*/ 152 w 152"/>
              <a:gd name="T5" fmla="*/ 925 h 925"/>
              <a:gd name="T6" fmla="*/ 152 w 152"/>
              <a:gd name="T7" fmla="*/ 0 h 925"/>
              <a:gd name="T8" fmla="*/ 0 w 152"/>
              <a:gd name="T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925">
                <a:moveTo>
                  <a:pt x="0" y="0"/>
                </a:moveTo>
                <a:lnTo>
                  <a:pt x="0" y="769"/>
                </a:lnTo>
                <a:lnTo>
                  <a:pt x="152" y="925"/>
                </a:lnTo>
                <a:lnTo>
                  <a:pt x="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E4C31146-0139-40AB-BDAA-537096A0AA98}"/>
              </a:ext>
            </a:extLst>
          </p:cNvPr>
          <p:cNvSpPr>
            <a:spLocks/>
          </p:cNvSpPr>
          <p:nvPr userDrawn="1"/>
        </p:nvSpPr>
        <p:spPr bwMode="auto">
          <a:xfrm>
            <a:off x="7405688" y="1892300"/>
            <a:ext cx="246063" cy="962025"/>
          </a:xfrm>
          <a:custGeom>
            <a:avLst/>
            <a:gdLst>
              <a:gd name="T0" fmla="*/ 0 w 157"/>
              <a:gd name="T1" fmla="*/ 0 h 613"/>
              <a:gd name="T2" fmla="*/ 0 w 157"/>
              <a:gd name="T3" fmla="*/ 456 h 613"/>
              <a:gd name="T4" fmla="*/ 157 w 157"/>
              <a:gd name="T5" fmla="*/ 613 h 613"/>
              <a:gd name="T6" fmla="*/ 157 w 157"/>
              <a:gd name="T7" fmla="*/ 0 h 613"/>
              <a:gd name="T8" fmla="*/ 0 w 157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613">
                <a:moveTo>
                  <a:pt x="0" y="0"/>
                </a:moveTo>
                <a:lnTo>
                  <a:pt x="0" y="456"/>
                </a:lnTo>
                <a:lnTo>
                  <a:pt x="157" y="613"/>
                </a:lnTo>
                <a:lnTo>
                  <a:pt x="15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7F4A1FC7-9382-40AB-8EE2-8570CDB2FFE7}"/>
              </a:ext>
            </a:extLst>
          </p:cNvPr>
          <p:cNvSpPr>
            <a:spLocks/>
          </p:cNvSpPr>
          <p:nvPr userDrawn="1"/>
        </p:nvSpPr>
        <p:spPr bwMode="auto">
          <a:xfrm>
            <a:off x="6926263" y="1892300"/>
            <a:ext cx="238125" cy="466725"/>
          </a:xfrm>
          <a:custGeom>
            <a:avLst/>
            <a:gdLst>
              <a:gd name="T0" fmla="*/ 0 w 152"/>
              <a:gd name="T1" fmla="*/ 0 h 297"/>
              <a:gd name="T2" fmla="*/ 0 w 152"/>
              <a:gd name="T3" fmla="*/ 151 h 297"/>
              <a:gd name="T4" fmla="*/ 152 w 152"/>
              <a:gd name="T5" fmla="*/ 297 h 297"/>
              <a:gd name="T6" fmla="*/ 152 w 152"/>
              <a:gd name="T7" fmla="*/ 0 h 297"/>
              <a:gd name="T8" fmla="*/ 0 w 152"/>
              <a:gd name="T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297">
                <a:moveTo>
                  <a:pt x="0" y="0"/>
                </a:moveTo>
                <a:lnTo>
                  <a:pt x="0" y="151"/>
                </a:lnTo>
                <a:lnTo>
                  <a:pt x="152" y="297"/>
                </a:lnTo>
                <a:lnTo>
                  <a:pt x="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2DADCE83-1A07-4751-8B30-A177692273AC}"/>
              </a:ext>
            </a:extLst>
          </p:cNvPr>
          <p:cNvSpPr>
            <a:spLocks/>
          </p:cNvSpPr>
          <p:nvPr userDrawn="1"/>
        </p:nvSpPr>
        <p:spPr bwMode="auto">
          <a:xfrm>
            <a:off x="6808788" y="2278063"/>
            <a:ext cx="1173163" cy="1176338"/>
          </a:xfrm>
          <a:custGeom>
            <a:avLst/>
            <a:gdLst>
              <a:gd name="T0" fmla="*/ 0 w 748"/>
              <a:gd name="T1" fmla="*/ 220 h 748"/>
              <a:gd name="T2" fmla="*/ 530 w 748"/>
              <a:gd name="T3" fmla="*/ 748 h 748"/>
              <a:gd name="T4" fmla="*/ 748 w 748"/>
              <a:gd name="T5" fmla="*/ 748 h 748"/>
              <a:gd name="T6" fmla="*/ 0 w 748"/>
              <a:gd name="T7" fmla="*/ 0 h 748"/>
              <a:gd name="T8" fmla="*/ 0 w 748"/>
              <a:gd name="T9" fmla="*/ 22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748">
                <a:moveTo>
                  <a:pt x="0" y="220"/>
                </a:moveTo>
                <a:lnTo>
                  <a:pt x="530" y="748"/>
                </a:lnTo>
                <a:lnTo>
                  <a:pt x="748" y="748"/>
                </a:lnTo>
                <a:lnTo>
                  <a:pt x="0" y="0"/>
                </a:lnTo>
                <a:lnTo>
                  <a:pt x="0" y="2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759165A6-7D6D-4C74-BDA6-30DCCC7DE9A8}"/>
              </a:ext>
            </a:extLst>
          </p:cNvPr>
          <p:cNvSpPr>
            <a:spLocks/>
          </p:cNvSpPr>
          <p:nvPr userDrawn="1"/>
        </p:nvSpPr>
        <p:spPr bwMode="auto">
          <a:xfrm>
            <a:off x="6808788" y="2978150"/>
            <a:ext cx="477838" cy="476250"/>
          </a:xfrm>
          <a:custGeom>
            <a:avLst/>
            <a:gdLst>
              <a:gd name="T0" fmla="*/ 0 w 305"/>
              <a:gd name="T1" fmla="*/ 220 h 303"/>
              <a:gd name="T2" fmla="*/ 84 w 305"/>
              <a:gd name="T3" fmla="*/ 303 h 303"/>
              <a:gd name="T4" fmla="*/ 305 w 305"/>
              <a:gd name="T5" fmla="*/ 303 h 303"/>
              <a:gd name="T6" fmla="*/ 0 w 305"/>
              <a:gd name="T7" fmla="*/ 0 h 303"/>
              <a:gd name="T8" fmla="*/ 0 w 305"/>
              <a:gd name="T9" fmla="*/ 22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03">
                <a:moveTo>
                  <a:pt x="0" y="220"/>
                </a:moveTo>
                <a:lnTo>
                  <a:pt x="84" y="303"/>
                </a:lnTo>
                <a:lnTo>
                  <a:pt x="305" y="303"/>
                </a:lnTo>
                <a:lnTo>
                  <a:pt x="0" y="0"/>
                </a:lnTo>
                <a:lnTo>
                  <a:pt x="0" y="2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C70A637E-749C-4455-9BD1-A4C072D4900A}"/>
              </a:ext>
            </a:extLst>
          </p:cNvPr>
          <p:cNvSpPr>
            <a:spLocks/>
          </p:cNvSpPr>
          <p:nvPr userDrawn="1"/>
        </p:nvSpPr>
        <p:spPr bwMode="auto">
          <a:xfrm>
            <a:off x="8535988" y="3749675"/>
            <a:ext cx="244475" cy="1258888"/>
          </a:xfrm>
          <a:custGeom>
            <a:avLst/>
            <a:gdLst>
              <a:gd name="T0" fmla="*/ 0 w 156"/>
              <a:gd name="T1" fmla="*/ 802 h 802"/>
              <a:gd name="T2" fmla="*/ 156 w 156"/>
              <a:gd name="T3" fmla="*/ 802 h 802"/>
              <a:gd name="T4" fmla="*/ 156 w 156"/>
              <a:gd name="T5" fmla="*/ 152 h 802"/>
              <a:gd name="T6" fmla="*/ 0 w 156"/>
              <a:gd name="T7" fmla="*/ 0 h 802"/>
              <a:gd name="T8" fmla="*/ 0 w 156"/>
              <a:gd name="T9" fmla="*/ 80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802">
                <a:moveTo>
                  <a:pt x="0" y="802"/>
                </a:moveTo>
                <a:lnTo>
                  <a:pt x="156" y="802"/>
                </a:lnTo>
                <a:lnTo>
                  <a:pt x="156" y="152"/>
                </a:lnTo>
                <a:lnTo>
                  <a:pt x="0" y="0"/>
                </a:lnTo>
                <a:lnTo>
                  <a:pt x="0" y="8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A5DAC226-205B-4D82-9EAE-4770DA2173EB}"/>
              </a:ext>
            </a:extLst>
          </p:cNvPr>
          <p:cNvSpPr>
            <a:spLocks/>
          </p:cNvSpPr>
          <p:nvPr userDrawn="1"/>
        </p:nvSpPr>
        <p:spPr bwMode="auto">
          <a:xfrm>
            <a:off x="9031288" y="4248150"/>
            <a:ext cx="238125" cy="760413"/>
          </a:xfrm>
          <a:custGeom>
            <a:avLst/>
            <a:gdLst>
              <a:gd name="T0" fmla="*/ 0 w 151"/>
              <a:gd name="T1" fmla="*/ 484 h 484"/>
              <a:gd name="T2" fmla="*/ 151 w 151"/>
              <a:gd name="T3" fmla="*/ 484 h 484"/>
              <a:gd name="T4" fmla="*/ 151 w 151"/>
              <a:gd name="T5" fmla="*/ 146 h 484"/>
              <a:gd name="T6" fmla="*/ 0 w 151"/>
              <a:gd name="T7" fmla="*/ 0 h 484"/>
              <a:gd name="T8" fmla="*/ 0 w 151"/>
              <a:gd name="T9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484">
                <a:moveTo>
                  <a:pt x="0" y="484"/>
                </a:moveTo>
                <a:lnTo>
                  <a:pt x="151" y="484"/>
                </a:lnTo>
                <a:lnTo>
                  <a:pt x="151" y="146"/>
                </a:lnTo>
                <a:lnTo>
                  <a:pt x="0" y="0"/>
                </a:lnTo>
                <a:lnTo>
                  <a:pt x="0" y="4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9F7E05BE-08BF-4222-9968-DED1A8A4344D}"/>
              </a:ext>
            </a:extLst>
          </p:cNvPr>
          <p:cNvSpPr>
            <a:spLocks/>
          </p:cNvSpPr>
          <p:nvPr userDrawn="1"/>
        </p:nvSpPr>
        <p:spPr bwMode="auto">
          <a:xfrm>
            <a:off x="9520238" y="4722813"/>
            <a:ext cx="244475" cy="285750"/>
          </a:xfrm>
          <a:custGeom>
            <a:avLst/>
            <a:gdLst>
              <a:gd name="T0" fmla="*/ 0 w 156"/>
              <a:gd name="T1" fmla="*/ 182 h 182"/>
              <a:gd name="T2" fmla="*/ 156 w 156"/>
              <a:gd name="T3" fmla="*/ 182 h 182"/>
              <a:gd name="T4" fmla="*/ 156 w 156"/>
              <a:gd name="T5" fmla="*/ 158 h 182"/>
              <a:gd name="T6" fmla="*/ 0 w 156"/>
              <a:gd name="T7" fmla="*/ 0 h 182"/>
              <a:gd name="T8" fmla="*/ 0 w 156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82">
                <a:moveTo>
                  <a:pt x="0" y="182"/>
                </a:moveTo>
                <a:lnTo>
                  <a:pt x="156" y="182"/>
                </a:lnTo>
                <a:lnTo>
                  <a:pt x="156" y="158"/>
                </a:lnTo>
                <a:lnTo>
                  <a:pt x="0" y="0"/>
                </a:lnTo>
                <a:lnTo>
                  <a:pt x="0" y="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FF34C4BA-6494-4966-8B16-4B67E2951FCC}"/>
              </a:ext>
            </a:extLst>
          </p:cNvPr>
          <p:cNvSpPr>
            <a:spLocks/>
          </p:cNvSpPr>
          <p:nvPr userDrawn="1"/>
        </p:nvSpPr>
        <p:spPr bwMode="auto">
          <a:xfrm>
            <a:off x="8623301" y="3546475"/>
            <a:ext cx="1301750" cy="1306513"/>
          </a:xfrm>
          <a:custGeom>
            <a:avLst/>
            <a:gdLst>
              <a:gd name="T0" fmla="*/ 0 w 831"/>
              <a:gd name="T1" fmla="*/ 0 h 832"/>
              <a:gd name="T2" fmla="*/ 831 w 831"/>
              <a:gd name="T3" fmla="*/ 832 h 832"/>
              <a:gd name="T4" fmla="*/ 831 w 831"/>
              <a:gd name="T5" fmla="*/ 613 h 832"/>
              <a:gd name="T6" fmla="*/ 222 w 831"/>
              <a:gd name="T7" fmla="*/ 0 h 832"/>
              <a:gd name="T8" fmla="*/ 0 w 831"/>
              <a:gd name="T9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1" h="832">
                <a:moveTo>
                  <a:pt x="0" y="0"/>
                </a:moveTo>
                <a:lnTo>
                  <a:pt x="831" y="832"/>
                </a:lnTo>
                <a:lnTo>
                  <a:pt x="831" y="613"/>
                </a:lnTo>
                <a:lnTo>
                  <a:pt x="2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04D9F042-6AEE-4409-8E5A-47CBBC646C55}"/>
              </a:ext>
            </a:extLst>
          </p:cNvPr>
          <p:cNvSpPr>
            <a:spLocks/>
          </p:cNvSpPr>
          <p:nvPr userDrawn="1"/>
        </p:nvSpPr>
        <p:spPr bwMode="auto">
          <a:xfrm>
            <a:off x="9313863" y="3546475"/>
            <a:ext cx="611188" cy="612775"/>
          </a:xfrm>
          <a:custGeom>
            <a:avLst/>
            <a:gdLst>
              <a:gd name="T0" fmla="*/ 0 w 390"/>
              <a:gd name="T1" fmla="*/ 0 h 390"/>
              <a:gd name="T2" fmla="*/ 390 w 390"/>
              <a:gd name="T3" fmla="*/ 390 h 390"/>
              <a:gd name="T4" fmla="*/ 390 w 390"/>
              <a:gd name="T5" fmla="*/ 166 h 390"/>
              <a:gd name="T6" fmla="*/ 225 w 390"/>
              <a:gd name="T7" fmla="*/ 0 h 390"/>
              <a:gd name="T8" fmla="*/ 0 w 390"/>
              <a:gd name="T9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" h="390">
                <a:moveTo>
                  <a:pt x="0" y="0"/>
                </a:moveTo>
                <a:lnTo>
                  <a:pt x="390" y="390"/>
                </a:lnTo>
                <a:lnTo>
                  <a:pt x="390" y="166"/>
                </a:lnTo>
                <a:lnTo>
                  <a:pt x="2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A1FD7123-2B1C-49E7-940A-93A12D5FB916}"/>
              </a:ext>
            </a:extLst>
          </p:cNvPr>
          <p:cNvSpPr>
            <a:spLocks/>
          </p:cNvSpPr>
          <p:nvPr userDrawn="1"/>
        </p:nvSpPr>
        <p:spPr bwMode="auto">
          <a:xfrm>
            <a:off x="8542338" y="3103563"/>
            <a:ext cx="1382713" cy="241300"/>
          </a:xfrm>
          <a:custGeom>
            <a:avLst/>
            <a:gdLst>
              <a:gd name="T0" fmla="*/ 156 w 882"/>
              <a:gd name="T1" fmla="*/ 0 h 154"/>
              <a:gd name="T2" fmla="*/ 0 w 882"/>
              <a:gd name="T3" fmla="*/ 154 h 154"/>
              <a:gd name="T4" fmla="*/ 882 w 882"/>
              <a:gd name="T5" fmla="*/ 154 h 154"/>
              <a:gd name="T6" fmla="*/ 882 w 882"/>
              <a:gd name="T7" fmla="*/ 0 h 154"/>
              <a:gd name="T8" fmla="*/ 156 w 882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" h="154">
                <a:moveTo>
                  <a:pt x="156" y="0"/>
                </a:moveTo>
                <a:lnTo>
                  <a:pt x="0" y="154"/>
                </a:lnTo>
                <a:lnTo>
                  <a:pt x="882" y="154"/>
                </a:lnTo>
                <a:lnTo>
                  <a:pt x="882" y="0"/>
                </a:lnTo>
                <a:lnTo>
                  <a:pt x="1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5FAC63DC-7ED9-45E5-B3F5-6BD101E765F9}"/>
              </a:ext>
            </a:extLst>
          </p:cNvPr>
          <p:cNvSpPr>
            <a:spLocks/>
          </p:cNvSpPr>
          <p:nvPr userDrawn="1"/>
        </p:nvSpPr>
        <p:spPr bwMode="auto">
          <a:xfrm>
            <a:off x="9034463" y="2613025"/>
            <a:ext cx="890588" cy="241300"/>
          </a:xfrm>
          <a:custGeom>
            <a:avLst/>
            <a:gdLst>
              <a:gd name="T0" fmla="*/ 159 w 568"/>
              <a:gd name="T1" fmla="*/ 0 h 154"/>
              <a:gd name="T2" fmla="*/ 0 w 568"/>
              <a:gd name="T3" fmla="*/ 154 h 154"/>
              <a:gd name="T4" fmla="*/ 568 w 568"/>
              <a:gd name="T5" fmla="*/ 154 h 154"/>
              <a:gd name="T6" fmla="*/ 568 w 568"/>
              <a:gd name="T7" fmla="*/ 0 h 154"/>
              <a:gd name="T8" fmla="*/ 159 w 568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154">
                <a:moveTo>
                  <a:pt x="159" y="0"/>
                </a:moveTo>
                <a:lnTo>
                  <a:pt x="0" y="154"/>
                </a:lnTo>
                <a:lnTo>
                  <a:pt x="568" y="154"/>
                </a:lnTo>
                <a:lnTo>
                  <a:pt x="568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269EB3D0-B835-4692-B471-CA7327546EBC}"/>
              </a:ext>
            </a:extLst>
          </p:cNvPr>
          <p:cNvSpPr>
            <a:spLocks/>
          </p:cNvSpPr>
          <p:nvPr userDrawn="1"/>
        </p:nvSpPr>
        <p:spPr bwMode="auto">
          <a:xfrm>
            <a:off x="9529763" y="2116138"/>
            <a:ext cx="395288" cy="246063"/>
          </a:xfrm>
          <a:custGeom>
            <a:avLst/>
            <a:gdLst>
              <a:gd name="T0" fmla="*/ 148 w 253"/>
              <a:gd name="T1" fmla="*/ 0 h 156"/>
              <a:gd name="T2" fmla="*/ 0 w 253"/>
              <a:gd name="T3" fmla="*/ 156 h 156"/>
              <a:gd name="T4" fmla="*/ 253 w 253"/>
              <a:gd name="T5" fmla="*/ 156 h 156"/>
              <a:gd name="T6" fmla="*/ 253 w 253"/>
              <a:gd name="T7" fmla="*/ 0 h 156"/>
              <a:gd name="T8" fmla="*/ 148 w 253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156">
                <a:moveTo>
                  <a:pt x="148" y="0"/>
                </a:moveTo>
                <a:lnTo>
                  <a:pt x="0" y="156"/>
                </a:lnTo>
                <a:lnTo>
                  <a:pt x="253" y="156"/>
                </a:lnTo>
                <a:lnTo>
                  <a:pt x="253" y="0"/>
                </a:lnTo>
                <a:lnTo>
                  <a:pt x="1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45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bg>
      <p:bgPr>
        <a:pattFill prst="ltUpDiag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1480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l'élément multimédia</a:t>
            </a:r>
          </a:p>
        </p:txBody>
      </p:sp>
    </p:spTree>
    <p:extLst>
      <p:ext uri="{BB962C8B-B14F-4D97-AF65-F5344CB8AC3E}">
        <p14:creationId xmlns:p14="http://schemas.microsoft.com/office/powerpoint/2010/main" val="424729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BC884-DDAF-FE60-F385-AF971FFB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7792F-7172-A4C8-A99A-94903C923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083646-1499-0A7A-C96F-24BB89C70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75B5FC-1FDE-E959-98AD-A6A7AAFF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60C-905E-4653-9720-1386298A342C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8819BD-DCE1-AC06-F5E3-93E3D371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218688-4F0A-DB6D-7835-5D44D5B4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2DF-70C9-4C5F-9441-11E46EF24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57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74DC-4E48-4C40-BF64-C67F1BD4E0C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8A8-D373-43D0-A3AD-210F0EC5D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6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20726" y="1264597"/>
            <a:ext cx="7175500" cy="4901256"/>
          </a:xfrm>
        </p:spPr>
        <p:txBody>
          <a:bodyPr/>
          <a:lstStyle>
            <a:lvl1pPr marL="0" indent="0" defTabSz="6726238">
              <a:spcBef>
                <a:spcPts val="2400"/>
              </a:spcBef>
              <a:buNone/>
              <a:defRPr sz="2500" cap="all" baseline="0"/>
            </a:lvl1pPr>
            <a:lvl2pPr marL="268288" indent="-268288" defTabSz="672623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sz="2200"/>
            </a:lvl2pPr>
            <a:lvl3pPr defTabSz="6726238">
              <a:lnSpc>
                <a:spcPct val="90000"/>
              </a:lnSpc>
              <a:defRPr sz="2000"/>
            </a:lvl3pPr>
            <a:lvl4pPr defTabSz="6726238">
              <a:lnSpc>
                <a:spcPct val="90000"/>
              </a:lnSpc>
              <a:spcBef>
                <a:spcPts val="600"/>
              </a:spcBef>
              <a:defRPr sz="1600"/>
            </a:lvl4pPr>
            <a:lvl5pPr defTabSz="6726238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90FDD67-8EBC-445F-9957-473DE530804F}"/>
              </a:ext>
            </a:extLst>
          </p:cNvPr>
          <p:cNvGrpSpPr/>
          <p:nvPr userDrawn="1"/>
        </p:nvGrpSpPr>
        <p:grpSpPr>
          <a:xfrm>
            <a:off x="8900905" y="657221"/>
            <a:ext cx="2597068" cy="2694312"/>
            <a:chOff x="6012159" y="549615"/>
            <a:chExt cx="2568309" cy="2664476"/>
          </a:xfrm>
          <a:solidFill>
            <a:schemeClr val="accent1"/>
          </a:solidFill>
        </p:grpSpPr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0ED20B68-DF36-4DB0-BDDB-577661451A46}"/>
                </a:ext>
              </a:extLst>
            </p:cNvPr>
            <p:cNvSpPr/>
            <p:nvPr userDrawn="1"/>
          </p:nvSpPr>
          <p:spPr>
            <a:xfrm>
              <a:off x="8078963" y="549615"/>
              <a:ext cx="501505" cy="2664476"/>
            </a:xfrm>
            <a:custGeom>
              <a:avLst/>
              <a:gdLst/>
              <a:ahLst/>
              <a:cxnLst/>
              <a:rect l="l" t="t" r="r" b="b"/>
              <a:pathLst>
                <a:path w="685800" h="3643629">
                  <a:moveTo>
                    <a:pt x="685736" y="0"/>
                  </a:moveTo>
                  <a:lnTo>
                    <a:pt x="0" y="0"/>
                  </a:lnTo>
                  <a:lnTo>
                    <a:pt x="0" y="2937408"/>
                  </a:lnTo>
                  <a:lnTo>
                    <a:pt x="685736" y="3643007"/>
                  </a:lnTo>
                  <a:lnTo>
                    <a:pt x="6857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9AE37424-193C-4B69-94B2-6C04FE9690EA}"/>
                </a:ext>
              </a:extLst>
            </p:cNvPr>
            <p:cNvSpPr/>
            <p:nvPr userDrawn="1"/>
          </p:nvSpPr>
          <p:spPr>
            <a:xfrm>
              <a:off x="7025290" y="549615"/>
              <a:ext cx="518686" cy="1632677"/>
            </a:xfrm>
            <a:custGeom>
              <a:avLst/>
              <a:gdLst/>
              <a:ahLst/>
              <a:cxnLst/>
              <a:rect l="l" t="t" r="r" b="b"/>
              <a:pathLst>
                <a:path w="709295" h="2232660">
                  <a:moveTo>
                    <a:pt x="709079" y="0"/>
                  </a:moveTo>
                  <a:lnTo>
                    <a:pt x="0" y="0"/>
                  </a:lnTo>
                  <a:lnTo>
                    <a:pt x="0" y="1521701"/>
                  </a:lnTo>
                  <a:lnTo>
                    <a:pt x="709079" y="2232037"/>
                  </a:lnTo>
                  <a:lnTo>
                    <a:pt x="70907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35D4EF7C-7A56-4D57-ADC9-12BEC82B4903}"/>
                </a:ext>
              </a:extLst>
            </p:cNvPr>
            <p:cNvSpPr/>
            <p:nvPr userDrawn="1"/>
          </p:nvSpPr>
          <p:spPr>
            <a:xfrm>
              <a:off x="6012159" y="549615"/>
              <a:ext cx="501505" cy="586946"/>
            </a:xfrm>
            <a:custGeom>
              <a:avLst/>
              <a:gdLst/>
              <a:ahLst/>
              <a:cxnLst/>
              <a:rect l="l" t="t" r="r" b="b"/>
              <a:pathLst>
                <a:path w="685800" h="802640">
                  <a:moveTo>
                    <a:pt x="685736" y="0"/>
                  </a:moveTo>
                  <a:lnTo>
                    <a:pt x="0" y="0"/>
                  </a:lnTo>
                  <a:lnTo>
                    <a:pt x="0" y="143014"/>
                  </a:lnTo>
                  <a:lnTo>
                    <a:pt x="685736" y="802182"/>
                  </a:lnTo>
                  <a:lnTo>
                    <a:pt x="6857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560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F630B6EC-0CD0-4BB7-BEA7-7F9B662F54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2700" y="0"/>
            <a:ext cx="12204700" cy="6858000"/>
          </a:xfrm>
          <a:custGeom>
            <a:avLst/>
            <a:gdLst>
              <a:gd name="connsiteX0" fmla="*/ 12204152 w 12204700"/>
              <a:gd name="connsiteY0" fmla="*/ 5944607 h 6858000"/>
              <a:gd name="connsiteX1" fmla="*/ 11297034 w 12204700"/>
              <a:gd name="connsiteY1" fmla="*/ 6857479 h 6858000"/>
              <a:gd name="connsiteX2" fmla="*/ 11954522 w 12204700"/>
              <a:gd name="connsiteY2" fmla="*/ 6857479 h 6858000"/>
              <a:gd name="connsiteX3" fmla="*/ 12204152 w 12204700"/>
              <a:gd name="connsiteY3" fmla="*/ 6607364 h 6858000"/>
              <a:gd name="connsiteX4" fmla="*/ 12204122 w 12204700"/>
              <a:gd name="connsiteY4" fmla="*/ 4616450 h 6858000"/>
              <a:gd name="connsiteX5" fmla="*/ 9963408 w 12204700"/>
              <a:gd name="connsiteY5" fmla="*/ 6857315 h 6858000"/>
              <a:gd name="connsiteX6" fmla="*/ 10623048 w 12204700"/>
              <a:gd name="connsiteY6" fmla="*/ 6857315 h 6858000"/>
              <a:gd name="connsiteX7" fmla="*/ 12204122 w 12204700"/>
              <a:gd name="connsiteY7" fmla="*/ 5268508 h 6858000"/>
              <a:gd name="connsiteX8" fmla="*/ 0 w 12204700"/>
              <a:gd name="connsiteY8" fmla="*/ 0 h 6858000"/>
              <a:gd name="connsiteX9" fmla="*/ 12204700 w 12204700"/>
              <a:gd name="connsiteY9" fmla="*/ 0 h 6858000"/>
              <a:gd name="connsiteX10" fmla="*/ 12204700 w 12204700"/>
              <a:gd name="connsiteY10" fmla="*/ 6858000 h 6858000"/>
              <a:gd name="connsiteX11" fmla="*/ 0 w 122047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4700" h="6858000">
                <a:moveTo>
                  <a:pt x="12204152" y="5944607"/>
                </a:moveTo>
                <a:lnTo>
                  <a:pt x="11297034" y="6857479"/>
                </a:lnTo>
                <a:lnTo>
                  <a:pt x="11954522" y="6857479"/>
                </a:lnTo>
                <a:lnTo>
                  <a:pt x="12204152" y="6607364"/>
                </a:lnTo>
                <a:close/>
                <a:moveTo>
                  <a:pt x="12204122" y="4616450"/>
                </a:moveTo>
                <a:lnTo>
                  <a:pt x="9963408" y="6857315"/>
                </a:lnTo>
                <a:lnTo>
                  <a:pt x="10623048" y="6857315"/>
                </a:lnTo>
                <a:lnTo>
                  <a:pt x="12204122" y="5268508"/>
                </a:lnTo>
                <a:close/>
                <a:moveTo>
                  <a:pt x="0" y="0"/>
                </a:moveTo>
                <a:lnTo>
                  <a:pt x="12204700" y="0"/>
                </a:lnTo>
                <a:lnTo>
                  <a:pt x="122047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r-FR" dirty="0"/>
              <a:t>Cliquez pour ajouter une image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FE7925-3F32-4D31-B233-8496375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766" y="2645377"/>
            <a:ext cx="6172310" cy="3520473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76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CBE874D-655D-46C5-92F6-2E29D3FB6F8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802811 w 12191999"/>
              <a:gd name="connsiteY1" fmla="*/ 0 h 6858000"/>
              <a:gd name="connsiteX2" fmla="*/ 9802811 w 12191999"/>
              <a:gd name="connsiteY2" fmla="*/ 463261 h 6858000"/>
              <a:gd name="connsiteX3" fmla="*/ 10269536 w 12191999"/>
              <a:gd name="connsiteY3" fmla="*/ 909638 h 6858000"/>
              <a:gd name="connsiteX4" fmla="*/ 10269536 w 12191999"/>
              <a:gd name="connsiteY4" fmla="*/ 0 h 6858000"/>
              <a:gd name="connsiteX5" fmla="*/ 10745786 w 12191999"/>
              <a:gd name="connsiteY5" fmla="*/ 0 h 6858000"/>
              <a:gd name="connsiteX6" fmla="*/ 10745786 w 12191999"/>
              <a:gd name="connsiteY6" fmla="*/ 1396904 h 6858000"/>
              <a:gd name="connsiteX7" fmla="*/ 11228386 w 12191999"/>
              <a:gd name="connsiteY7" fmla="*/ 1878013 h 6858000"/>
              <a:gd name="connsiteX8" fmla="*/ 11228386 w 12191999"/>
              <a:gd name="connsiteY8" fmla="*/ 0 h 6858000"/>
              <a:gd name="connsiteX9" fmla="*/ 11725274 w 12191999"/>
              <a:gd name="connsiteY9" fmla="*/ 0 h 6858000"/>
              <a:gd name="connsiteX10" fmla="*/ 11725274 w 12191999"/>
              <a:gd name="connsiteY10" fmla="*/ 2355780 h 6858000"/>
              <a:gd name="connsiteX11" fmla="*/ 12191999 w 12191999"/>
              <a:gd name="connsiteY11" fmla="*/ 2833688 h 6858000"/>
              <a:gd name="connsiteX12" fmla="*/ 12191999 w 12191999"/>
              <a:gd name="connsiteY12" fmla="*/ 6858000 h 6858000"/>
              <a:gd name="connsiteX13" fmla="*/ 0 w 12191999"/>
              <a:gd name="connsiteY13" fmla="*/ 6858000 h 6858000"/>
              <a:gd name="connsiteX14" fmla="*/ 10745786 w 12191999"/>
              <a:gd name="connsiteY14" fmla="*/ 0 h 6858000"/>
              <a:gd name="connsiteX15" fmla="*/ 11228386 w 12191999"/>
              <a:gd name="connsiteY15" fmla="*/ 0 h 6858000"/>
              <a:gd name="connsiteX16" fmla="*/ 11228386 w 12191999"/>
              <a:gd name="connsiteY16" fmla="*/ 0 h 6858000"/>
              <a:gd name="connsiteX17" fmla="*/ 10745786 w 12191999"/>
              <a:gd name="connsiteY17" fmla="*/ 0 h 6858000"/>
              <a:gd name="connsiteX18" fmla="*/ 9802811 w 12191999"/>
              <a:gd name="connsiteY18" fmla="*/ 0 h 6858000"/>
              <a:gd name="connsiteX19" fmla="*/ 10269536 w 12191999"/>
              <a:gd name="connsiteY19" fmla="*/ 0 h 6858000"/>
              <a:gd name="connsiteX20" fmla="*/ 10269536 w 12191999"/>
              <a:gd name="connsiteY20" fmla="*/ 0 h 6858000"/>
              <a:gd name="connsiteX21" fmla="*/ 9802811 w 12191999"/>
              <a:gd name="connsiteY2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802811" y="0"/>
                </a:lnTo>
                <a:lnTo>
                  <a:pt x="9802811" y="463261"/>
                </a:lnTo>
                <a:lnTo>
                  <a:pt x="10269536" y="909638"/>
                </a:lnTo>
                <a:lnTo>
                  <a:pt x="10269536" y="0"/>
                </a:lnTo>
                <a:lnTo>
                  <a:pt x="10745786" y="0"/>
                </a:lnTo>
                <a:lnTo>
                  <a:pt x="10745786" y="1396904"/>
                </a:lnTo>
                <a:lnTo>
                  <a:pt x="11228386" y="1878013"/>
                </a:lnTo>
                <a:lnTo>
                  <a:pt x="11228386" y="0"/>
                </a:lnTo>
                <a:lnTo>
                  <a:pt x="11725274" y="0"/>
                </a:lnTo>
                <a:lnTo>
                  <a:pt x="11725274" y="2355780"/>
                </a:lnTo>
                <a:lnTo>
                  <a:pt x="12191999" y="2833688"/>
                </a:lnTo>
                <a:lnTo>
                  <a:pt x="12191999" y="6858000"/>
                </a:lnTo>
                <a:lnTo>
                  <a:pt x="0" y="6858000"/>
                </a:lnTo>
                <a:close/>
                <a:moveTo>
                  <a:pt x="10745786" y="0"/>
                </a:moveTo>
                <a:lnTo>
                  <a:pt x="11228386" y="0"/>
                </a:lnTo>
                <a:lnTo>
                  <a:pt x="11228386" y="0"/>
                </a:lnTo>
                <a:lnTo>
                  <a:pt x="10745786" y="0"/>
                </a:lnTo>
                <a:close/>
                <a:moveTo>
                  <a:pt x="9802811" y="0"/>
                </a:moveTo>
                <a:lnTo>
                  <a:pt x="10269536" y="0"/>
                </a:lnTo>
                <a:lnTo>
                  <a:pt x="10269536" y="0"/>
                </a:lnTo>
                <a:lnTo>
                  <a:pt x="9802811" y="0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FE7925-3F32-4D31-B233-8496375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766" y="2645377"/>
            <a:ext cx="6172310" cy="3520473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65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6" y="667320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1C26C86-4DE1-4803-963A-78A271B91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760581"/>
            <a:ext cx="5381625" cy="665542"/>
          </a:xfrm>
        </p:spPr>
        <p:txBody>
          <a:bodyPr/>
          <a:lstStyle>
            <a:lvl1pPr marL="0" indent="0" algn="l">
              <a:lnSpc>
                <a:spcPts val="2250"/>
              </a:lnSpc>
              <a:buNone/>
              <a:defRPr sz="1800" b="0" cap="none" baseline="0">
                <a:solidFill>
                  <a:schemeClr val="tx1"/>
                </a:solidFill>
                <a:latin typeface="Simplon Norm Bold" panose="020B08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avec puc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20726" y="2457450"/>
            <a:ext cx="10775950" cy="3708401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1C24F65-0B93-41B9-B51A-BAABF7EE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667320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EC2F603-2334-46EB-9821-C9BCCA773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4" y="1784472"/>
            <a:ext cx="10775951" cy="556247"/>
          </a:xfrm>
        </p:spPr>
        <p:txBody>
          <a:bodyPr/>
          <a:lstStyle>
            <a:lvl1pPr marL="0" indent="0" algn="l">
              <a:buNone/>
              <a:defRPr sz="2200" b="0" cap="all" baseline="0">
                <a:solidFill>
                  <a:schemeClr val="accent1"/>
                </a:solidFill>
                <a:latin typeface="Simplon Norm Bold" panose="020B08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87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667320"/>
            <a:ext cx="10782300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B591E4-DE32-430C-BD82-F2AEA14A2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6" y="1929022"/>
            <a:ext cx="10775950" cy="423682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8125" indent="0">
              <a:buFontTx/>
              <a:buNone/>
              <a:defRPr/>
            </a:lvl2pPr>
            <a:lvl3pPr marL="530225" indent="0">
              <a:buFontTx/>
              <a:buNone/>
              <a:defRPr/>
            </a:lvl3pPr>
            <a:lvl4pPr marL="736600" indent="0">
              <a:buFontTx/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65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6456386" y="775606"/>
            <a:ext cx="5040289" cy="5390243"/>
          </a:xfrm>
          <a:pattFill prst="ltUpDiag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9A11E25F-1E72-41A6-86DE-C4E4F564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667320"/>
            <a:ext cx="5381625" cy="863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95E6C12-181A-4DBB-B627-3A65F0C31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2457450"/>
            <a:ext cx="5381625" cy="3708400"/>
          </a:xfrm>
        </p:spPr>
        <p:txBody>
          <a:bodyPr/>
          <a:lstStyle>
            <a:lvl1pPr marL="268288" indent="-268288">
              <a:buSzPct val="100000"/>
              <a:buFont typeface="Simplon Norm" pitchFamily="34" charset="0"/>
              <a:buChar char="■"/>
              <a:defRPr sz="22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500"/>
              </a:spcBef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D6EEA397-B8A7-4AE6-A2F2-2E1ED2905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784472"/>
            <a:ext cx="5396296" cy="556247"/>
          </a:xfrm>
        </p:spPr>
        <p:txBody>
          <a:bodyPr/>
          <a:lstStyle>
            <a:lvl1pPr marL="0" indent="0" algn="l">
              <a:buNone/>
              <a:defRPr sz="2200" b="0" cap="all" baseline="0">
                <a:solidFill>
                  <a:schemeClr val="accent1"/>
                </a:solidFill>
                <a:latin typeface="Simplon Norm Bold" panose="020B08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00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orient="horz" pos="18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4375" y="667320"/>
            <a:ext cx="10792373" cy="86377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5489" y="2457450"/>
            <a:ext cx="10771185" cy="33083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19416" y="6346398"/>
            <a:ext cx="8307511" cy="1928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87000"/>
              </a:lnSpc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83AD83A-DD59-4B5E-A4EE-0F0C2E79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36" y="6216987"/>
            <a:ext cx="685252" cy="30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8FBACD7-9BCC-4751-8765-4B8FED820088}"/>
              </a:ext>
            </a:extLst>
          </p:cNvPr>
          <p:cNvCxnSpPr>
            <a:cxnSpLocks/>
          </p:cNvCxnSpPr>
          <p:nvPr/>
        </p:nvCxnSpPr>
        <p:spPr>
          <a:xfrm>
            <a:off x="11279856" y="6367253"/>
            <a:ext cx="0" cy="132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951DF7A-C03D-446C-922B-95BB42197879}"/>
              </a:ext>
            </a:extLst>
          </p:cNvPr>
          <p:cNvSpPr txBox="1"/>
          <p:nvPr/>
        </p:nvSpPr>
        <p:spPr>
          <a:xfrm>
            <a:off x="11344294" y="6359657"/>
            <a:ext cx="327910" cy="14729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fld id="{1100423E-77D9-4B98-A88B-873946E2FCB8}" type="slidenum">
              <a:rPr lang="fr-FR" sz="1200" b="1" smtClean="0"/>
              <a:t>‹N°›</a:t>
            </a:fld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8" r:id="rId2"/>
    <p:sldLayoutId id="2147483683" r:id="rId3"/>
    <p:sldLayoutId id="2147483696" r:id="rId4"/>
    <p:sldLayoutId id="2147483697" r:id="rId5"/>
    <p:sldLayoutId id="2147483688" r:id="rId6"/>
    <p:sldLayoutId id="2147483682" r:id="rId7"/>
    <p:sldLayoutId id="2147483692" r:id="rId8"/>
    <p:sldLayoutId id="2147483668" r:id="rId9"/>
    <p:sldLayoutId id="2147483685" r:id="rId10"/>
    <p:sldLayoutId id="2147483687" r:id="rId11"/>
    <p:sldLayoutId id="2147483686" r:id="rId12"/>
    <p:sldLayoutId id="2147483667" r:id="rId13"/>
    <p:sldLayoutId id="2147483649" r:id="rId14"/>
    <p:sldLayoutId id="2147483690" r:id="rId15"/>
    <p:sldLayoutId id="2147483691" r:id="rId16"/>
    <p:sldLayoutId id="2147483671" r:id="rId17"/>
    <p:sldLayoutId id="2147483670" r:id="rId18"/>
    <p:sldLayoutId id="2147483689" r:id="rId19"/>
    <p:sldLayoutId id="2147483675" r:id="rId20"/>
    <p:sldLayoutId id="2147483676" r:id="rId21"/>
    <p:sldLayoutId id="2147483677" r:id="rId22"/>
    <p:sldLayoutId id="2147483699" r:id="rId23"/>
    <p:sldLayoutId id="2147483701" r:id="rId2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SzPct val="100000"/>
        <a:buFont typeface="Simplon Norm Medium" pitchFamily="34" charset="0"/>
        <a:buChar char="■"/>
        <a:defRPr sz="2200" kern="1200" cap="none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23875" indent="-285750" algn="l" defTabSz="914400" rtl="0" eaLnBrk="1" latinLnBrk="0" hangingPunct="1">
        <a:lnSpc>
          <a:spcPct val="100000"/>
        </a:lnSpc>
        <a:spcBef>
          <a:spcPts val="1200"/>
        </a:spcBef>
        <a:buFont typeface="Wingdings 3" panose="05040102010807070707" pitchFamily="18" charset="2"/>
        <a:buChar char="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6750" indent="-13652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66775" indent="-130175" algn="l" defTabSz="914400" rtl="0" eaLnBrk="1" latinLnBrk="0" hangingPunct="1">
        <a:lnSpc>
          <a:spcPct val="95000"/>
        </a:lnSpc>
        <a:spcBef>
          <a:spcPts val="600"/>
        </a:spcBef>
        <a:buFont typeface="Calibri" panose="020F0502020204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5725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100" i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4" userDrawn="1">
          <p15:clr>
            <a:srgbClr val="F26B43"/>
          </p15:clr>
        </p15:guide>
        <p15:guide id="2" pos="450" userDrawn="1">
          <p15:clr>
            <a:srgbClr val="F26B43"/>
          </p15:clr>
        </p15:guide>
        <p15:guide id="3" orient="horz" pos="4105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11" orient="horz" pos="1548" userDrawn="1">
          <p15:clr>
            <a:srgbClr val="9FCC3B"/>
          </p15:clr>
        </p15:guide>
        <p15:guide id="12" orient="horz" pos="3884" userDrawn="1">
          <p15:clr>
            <a:srgbClr val="9FCC3B"/>
          </p15:clr>
        </p15:guide>
        <p15:guide id="23" orient="horz" pos="1434" userDrawn="1">
          <p15:clr>
            <a:srgbClr val="9FCC3B"/>
          </p15:clr>
        </p15:guide>
        <p15:guide id="24" orient="horz" pos="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>
            <a:extLst>
              <a:ext uri="{FF2B5EF4-FFF2-40B4-BE49-F238E27FC236}">
                <a16:creationId xmlns:a16="http://schemas.microsoft.com/office/drawing/2014/main" id="{D5D3FA84-BBE3-46F8-A461-36440BC5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MCD 2</a:t>
            </a:r>
          </a:p>
        </p:txBody>
      </p:sp>
      <p:sp>
        <p:nvSpPr>
          <p:cNvPr id="38" name="Sous-titre 37">
            <a:extLst>
              <a:ext uri="{FF2B5EF4-FFF2-40B4-BE49-F238E27FC236}">
                <a16:creationId xmlns:a16="http://schemas.microsoft.com/office/drawing/2014/main" id="{FA8C7AB7-5BE4-4AE3-97BC-6B5825073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Présentation de la formation et titre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197D190C-6CB4-46A1-884C-C532C84E6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0" dirty="0">
                <a:latin typeface="Simplon Norm Bold" pitchFamily="34" charset="0"/>
              </a:rPr>
              <a:t>Nom du service</a:t>
            </a:r>
          </a:p>
        </p:txBody>
      </p:sp>
    </p:spTree>
    <p:extLst>
      <p:ext uri="{BB962C8B-B14F-4D97-AF65-F5344CB8AC3E}">
        <p14:creationId xmlns:p14="http://schemas.microsoft.com/office/powerpoint/2010/main" val="381120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289AD6-7D71-429B-9AD6-D66FC787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RNCP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D2062B6B-26ED-9636-85EC-52CD8623DBA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839755" y="1857959"/>
          <a:ext cx="10323610" cy="3292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17845">
                  <a:extLst>
                    <a:ext uri="{9D8B030D-6E8A-4147-A177-3AD203B41FA5}">
                      <a16:colId xmlns:a16="http://schemas.microsoft.com/office/drawing/2014/main" val="2111350897"/>
                    </a:ext>
                  </a:extLst>
                </a:gridCol>
                <a:gridCol w="7505765">
                  <a:extLst>
                    <a:ext uri="{9D8B030D-6E8A-4147-A177-3AD203B41FA5}">
                      <a16:colId xmlns:a16="http://schemas.microsoft.com/office/drawing/2014/main" val="834079578"/>
                    </a:ext>
                  </a:extLst>
                </a:gridCol>
              </a:tblGrid>
              <a:tr h="1036522">
                <a:tc>
                  <a:txBody>
                    <a:bodyPr/>
                    <a:lstStyle/>
                    <a:p>
                      <a:r>
                        <a:rPr lang="fr-FR" sz="2400" dirty="0"/>
                        <a:t>MODALITES D’EVALUATION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dossier écrit à rendre en juillet</a:t>
                      </a:r>
                    </a:p>
                    <a:p>
                      <a:r>
                        <a:rPr lang="fr-F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Soutenance Septembre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67776"/>
                  </a:ext>
                </a:extLst>
              </a:tr>
              <a:tr h="2256018">
                <a:tc>
                  <a:txBody>
                    <a:bodyPr/>
                    <a:lstStyle/>
                    <a:p>
                      <a:r>
                        <a:rPr lang="fr-FR" sz="2400" dirty="0"/>
                        <a:t>CONDITIONS D’OBTENTION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valider les modules de compétences du titre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4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0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0F35F-D2D3-02C9-E49D-4BB04B7D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l’obtention de votre titre RNCP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1C5AFF-B66D-9366-A05F-CE694A58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0181"/>
            <a:ext cx="8596668" cy="4371182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Évaluation écrite (2 notes)</a:t>
            </a:r>
          </a:p>
          <a:p>
            <a:pPr lvl="1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business plan génère une note sur 20 (coefficient 2).</a:t>
            </a:r>
          </a:p>
          <a:p>
            <a:pPr lvl="1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cahier des charges technique / fonctionnel et le prototype génèrent une note sur 20 (coefficient 1).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: Une note supérieure ou égale à 8/20 à l’écrit est obligatoire afin d’être éligible au passage à l’oral.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Évaluation orale (1 note)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soutenance orale génère une note sur 20 (coefficient 3).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L’obtention du titre est acquise si la moyenne des notes écrites et orale est supérieure ou égale à 10/20.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la note finale est inférieure à 10 sur 20, le candidat n’obtient pas le titre.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8154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723F2-9ABD-27FA-20A0-0109A033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BUSINESS PLAN : fond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2F183-E3A3-CF64-0A05-D10F9B1C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0220"/>
            <a:ext cx="8596668" cy="51411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xecutive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ummary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a faire à la fin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Genèse et description du projet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Analyse stratégique					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Etude de Marché						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Segmentation, cible et positionnement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Business model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Plan marketing et stratégie commerciale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L’équipe &amp; les moyens			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Les aspects juridiques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Plan financier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Analyse des risques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Perspectives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Planning prévisionnel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Annexes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46140AC-6C58-4BC6-BCBA-27BE028E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6F66A4-A467-4E15-9C11-755E4098DA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6" y="1240534"/>
            <a:ext cx="7175500" cy="4901256"/>
          </a:xfrm>
        </p:spPr>
        <p:txBody>
          <a:bodyPr/>
          <a:lstStyle/>
          <a:p>
            <a:r>
              <a:rPr lang="pt-BR" dirty="0"/>
              <a:t>Présentation de la formation	</a:t>
            </a:r>
            <a:endParaRPr lang="pt-BR" b="1" dirty="0">
              <a:latin typeface="Simplon Norm Bold" panose="020B0800030000000000" pitchFamily="34" charset="0"/>
              <a:ea typeface="+mj-ea"/>
            </a:endParaRPr>
          </a:p>
          <a:p>
            <a:pPr lvl="1"/>
            <a:r>
              <a:rPr lang="pt-BR" dirty="0"/>
              <a:t>Modalités d’évaluation</a:t>
            </a:r>
          </a:p>
          <a:p>
            <a:pPr lvl="1"/>
            <a:r>
              <a:rPr lang="pt-BR" dirty="0"/>
              <a:t>attentes </a:t>
            </a:r>
          </a:p>
          <a:p>
            <a:pPr lvl="1"/>
            <a:endParaRPr lang="pt-BR" dirty="0"/>
          </a:p>
          <a:p>
            <a:r>
              <a:rPr lang="pt-BR" dirty="0"/>
              <a:t>Le lab et le titre	</a:t>
            </a:r>
            <a:endParaRPr lang="pt-BR" b="1" dirty="0">
              <a:latin typeface="Simplon Norm Bold" panose="020B0800030000000000" pitchFamily="34" charset="0"/>
              <a:ea typeface="+mj-ea"/>
            </a:endParaRPr>
          </a:p>
          <a:p>
            <a:pPr lvl="1"/>
            <a:r>
              <a:rPr lang="pt-BR" dirty="0"/>
              <a:t>présentation</a:t>
            </a:r>
          </a:p>
          <a:p>
            <a:pPr lvl="1"/>
            <a:r>
              <a:rPr lang="pt-BR" dirty="0"/>
              <a:t>Modalités et organisation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25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86A60C5-5C71-49B5-A558-5BC8DF369C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/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EF73892D-D788-4A6F-A1CF-94107A18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formation </a:t>
            </a:r>
            <a:br>
              <a:rPr lang="fr-FR" dirty="0"/>
            </a:br>
            <a:r>
              <a:rPr lang="fr-FR" dirty="0"/>
              <a:t>année 2</a:t>
            </a:r>
            <a:endParaRPr lang="fr-FR" dirty="0">
              <a:latin typeface="Simplon Norm Bold" panose="020B0800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2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EEBD4-6C68-2C2F-F8B1-FB4D5ADE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FORMATION = 2 diplômes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DCDFD8-D1EA-BDD0-4E2A-A408FF7A4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1 diplôme école</a:t>
            </a:r>
          </a:p>
          <a:p>
            <a:endParaRPr lang="fr-FR" sz="3200" dirty="0"/>
          </a:p>
          <a:p>
            <a:r>
              <a:rPr lang="fr-FR" sz="3200" dirty="0"/>
              <a:t>60 </a:t>
            </a:r>
            <a:r>
              <a:rPr lang="fr-FR" sz="3200"/>
              <a:t>crédits ECT/an</a:t>
            </a:r>
            <a:endParaRPr lang="fr-FR" sz="3200" dirty="0"/>
          </a:p>
          <a:p>
            <a:r>
              <a:rPr lang="fr-FR" sz="3200" dirty="0"/>
              <a:t>CONTRÔLE CONTINU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2F48B-7F01-4514-1F4D-075BE36076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1 titre RNCP</a:t>
            </a:r>
          </a:p>
          <a:p>
            <a:endParaRPr lang="fr-FR" sz="3200" dirty="0"/>
          </a:p>
          <a:p>
            <a:r>
              <a:rPr lang="fr-FR" sz="3200" dirty="0"/>
              <a:t>5 livrables</a:t>
            </a:r>
          </a:p>
        </p:txBody>
      </p:sp>
    </p:spTree>
    <p:extLst>
      <p:ext uri="{BB962C8B-B14F-4D97-AF65-F5344CB8AC3E}">
        <p14:creationId xmlns:p14="http://schemas.microsoft.com/office/powerpoint/2010/main" val="55176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372A2-0BE3-11EA-A251-A1BEBD26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 UE (unités d’enseignement)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EDB5D3-2A56-E9CE-5F31-B1E8FA43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A609933-9590-5829-4A74-13EE0BD05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152DC9-18CA-7EF6-7ED8-9DA88A17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83" y="242211"/>
            <a:ext cx="10865474" cy="60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7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D884E-42B8-79B5-FA16-F33294F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5E2CE0-7B4B-E844-10C3-90CD4587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F3786E-C960-D827-F56B-361123D9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8" y="1295215"/>
            <a:ext cx="1134716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AD8E8D2-1DA3-479A-A65C-40DD3463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F289AD6-7D71-429B-9AD6-D66FC787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DIPLÔME ECOLE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D2062B6B-26ED-9636-85EC-52CD8623DBA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5858864"/>
              </p:ext>
            </p:extLst>
          </p:nvPr>
        </p:nvGraphicFramePr>
        <p:xfrm>
          <a:off x="1147665" y="1363436"/>
          <a:ext cx="10323610" cy="51845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17845">
                  <a:extLst>
                    <a:ext uri="{9D8B030D-6E8A-4147-A177-3AD203B41FA5}">
                      <a16:colId xmlns:a16="http://schemas.microsoft.com/office/drawing/2014/main" val="2111350897"/>
                    </a:ext>
                  </a:extLst>
                </a:gridCol>
                <a:gridCol w="7505765">
                  <a:extLst>
                    <a:ext uri="{9D8B030D-6E8A-4147-A177-3AD203B41FA5}">
                      <a16:colId xmlns:a16="http://schemas.microsoft.com/office/drawing/2014/main" val="834079578"/>
                    </a:ext>
                  </a:extLst>
                </a:gridCol>
              </a:tblGrid>
              <a:tr h="1435508">
                <a:tc>
                  <a:txBody>
                    <a:bodyPr/>
                    <a:lstStyle/>
                    <a:p>
                      <a:r>
                        <a:rPr lang="fr-FR" dirty="0"/>
                        <a:t>MODALITES D’EVALUATION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fr-F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Notes de Contrôle continu</a:t>
                      </a:r>
                    </a:p>
                    <a:p>
                      <a:r>
                        <a:rPr lang="fr-FR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Semaine Séminaire/Business Challenge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67776"/>
                  </a:ext>
                </a:extLst>
              </a:tr>
              <a:tr h="3124421">
                <a:tc>
                  <a:txBody>
                    <a:bodyPr/>
                    <a:lstStyle/>
                    <a:p>
                      <a:r>
                        <a:rPr lang="fr-FR" dirty="0"/>
                        <a:t>CONDITIONS D’OBTENTION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Obligation d’avoir 1 note par matière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r-F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Toute matière avec absence même justifiée</a:t>
                      </a:r>
                    </a:p>
                    <a:p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sera rattrapée à la session prévue début septembre</a:t>
                      </a:r>
                    </a:p>
                    <a:p>
                      <a:endParaRPr lang="fr-F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Obligation d’avoir </a:t>
                      </a:r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une moyenne générale &gt;=7 </a:t>
                      </a:r>
                      <a:r>
                        <a:rPr lang="fr-FR" sz="2000" b="1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 chaque matière 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sinon rattrapage obligatoire de la matière en septembre</a:t>
                      </a:r>
                    </a:p>
                    <a:p>
                      <a:endParaRPr lang="fr-F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Obligation d’avoir </a:t>
                      </a:r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moyenne générale de l’UE 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(Unité d’Enseignement) </a:t>
                      </a:r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&gt;=10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r-FR" sz="20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</a:t>
                      </a:r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plus de 3 matières sur l’année &lt;7  : REDOUBLEMENT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4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0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87162-C081-E83E-9032-3F37B2C5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E5E6D0-C823-DECD-591C-EB9A3D00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F2C5A2-E1D0-828C-A0CE-57D0FBEB35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6" y="1349829"/>
            <a:ext cx="10775950" cy="4816021"/>
          </a:xfrm>
        </p:spPr>
        <p:txBody>
          <a:bodyPr/>
          <a:lstStyle/>
          <a:p>
            <a:r>
              <a:rPr lang="fr-FR" sz="2400" dirty="0"/>
              <a:t>Absences et retards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Faire remplir la feuille de présence (signature)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Faire l’appel dématérialisé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Au delà de 15 minutes, possibilité d’exclure l’étudiant</a:t>
            </a:r>
          </a:p>
          <a:p>
            <a:r>
              <a:rPr lang="fr-FR" dirty="0"/>
              <a:t>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votre module dure – de 14h : 1 note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 un module entre 14h et 21h : 2 notes dont 1 individuelle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 un module de + de 21h : 3 notes minimum dont 1 individuelle minimum</a:t>
            </a:r>
          </a:p>
        </p:txBody>
      </p:sp>
    </p:spTree>
    <p:extLst>
      <p:ext uri="{BB962C8B-B14F-4D97-AF65-F5344CB8AC3E}">
        <p14:creationId xmlns:p14="http://schemas.microsoft.com/office/powerpoint/2010/main" val="264145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86A60C5-5C71-49B5-A558-5BC8DF369C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39"/>
          <a:stretch/>
        </p:blipFill>
        <p:spPr/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EF73892D-D788-4A6F-A1CF-94107A18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validation de leur titre au cours du </a:t>
            </a:r>
            <a:r>
              <a:rPr lang="fr-FR" dirty="0" err="1"/>
              <a:t>lab</a:t>
            </a:r>
            <a:endParaRPr lang="fr-FR" dirty="0">
              <a:latin typeface="Simplon Norm Bold" panose="020B0800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9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ESG">
  <a:themeElements>
    <a:clrScheme name="ES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E2B7D"/>
      </a:accent1>
      <a:accent2>
        <a:srgbClr val="F27E36"/>
      </a:accent2>
      <a:accent3>
        <a:srgbClr val="A2C617"/>
      </a:accent3>
      <a:accent4>
        <a:srgbClr val="008CBE"/>
      </a:accent4>
      <a:accent5>
        <a:srgbClr val="BC0E5D"/>
      </a:accent5>
      <a:accent6>
        <a:srgbClr val="00747B"/>
      </a:accent6>
      <a:hlink>
        <a:srgbClr val="E52F32"/>
      </a:hlink>
      <a:folHlink>
        <a:srgbClr val="0DAF5A"/>
      </a:folHlink>
    </a:clrScheme>
    <a:fontScheme name="Personnalisé 49">
      <a:majorFont>
        <a:latin typeface="Simplon Norm"/>
        <a:ea typeface=""/>
        <a:cs typeface=""/>
      </a:majorFont>
      <a:minorFont>
        <a:latin typeface="Simplon Nor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ESG bis.pptx" id="{F8C9F761-3A2E-4E54-B537-06AE05433DA7}" vid="{B00FD244-E762-4C21-A6C0-1B063C309F4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F11D00-7C2B-4F2B-991E-3FB7E7F1550E}">
  <we:reference id="wa200000729" version="3.8.294.0" store="fr-FR" storeType="OMEX"/>
  <we:alternateReferences>
    <we:reference id="wa200000729" version="3.8.294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63B39C54C074FBBC8C5B9717A6676" ma:contentTypeVersion="11" ma:contentTypeDescription="Crée un document." ma:contentTypeScope="" ma:versionID="c3d1ac2113c3c3efb011cc28634ee9df">
  <xsd:schema xmlns:xsd="http://www.w3.org/2001/XMLSchema" xmlns:xs="http://www.w3.org/2001/XMLSchema" xmlns:p="http://schemas.microsoft.com/office/2006/metadata/properties" xmlns:ns2="87e0f75a-d854-4cf8-bff0-9941ba8e3887" targetNamespace="http://schemas.microsoft.com/office/2006/metadata/properties" ma:root="true" ma:fieldsID="4977431eff0fb9eaafed2a9141dd7b2f" ns2:_="">
    <xsd:import namespace="87e0f75a-d854-4cf8-bff0-9941ba8e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0f75a-d854-4cf8-bff0-9941ba8e3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77E008-3425-4B96-8CF3-DADB318E7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0f75a-d854-4cf8-bff0-9941ba8e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DF6AA-FADB-4192-9686-AB6772D5C0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9BD5B-29B5-4604-823D-054A88B46FE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7e0f75a-d854-4cf8-bff0-9941ba8e3887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esg_template ppt</Template>
  <TotalTime>244</TotalTime>
  <Words>477</Words>
  <Application>Microsoft Office PowerPoint</Application>
  <PresentationFormat>Grand écran</PresentationFormat>
  <Paragraphs>84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Platelet</vt:lpstr>
      <vt:lpstr>Simplon Norm</vt:lpstr>
      <vt:lpstr>Simplon Norm Bold</vt:lpstr>
      <vt:lpstr>Simplon Norm Medium</vt:lpstr>
      <vt:lpstr>Wingdings</vt:lpstr>
      <vt:lpstr>Wingdings 3</vt:lpstr>
      <vt:lpstr>TEMPLATE ESG</vt:lpstr>
      <vt:lpstr>MCD 2</vt:lpstr>
      <vt:lpstr>Présentation PowerPoint</vt:lpstr>
      <vt:lpstr>Présentation de la formation  année 2</vt:lpstr>
      <vt:lpstr>1 FORMATION = 2 diplômes</vt:lpstr>
      <vt:lpstr>5 UE (unités d’enseignement)</vt:lpstr>
      <vt:lpstr>Présentation PowerPoint</vt:lpstr>
      <vt:lpstr>DIPLÔME ECOLE</vt:lpstr>
      <vt:lpstr>Votre role</vt:lpstr>
      <vt:lpstr>La validation de leur titre au cours du lab</vt:lpstr>
      <vt:lpstr>TITRE RNCP</vt:lpstr>
      <vt:lpstr>Pour l’obtention de votre titre RNCP</vt:lpstr>
      <vt:lpstr>BUSINESS PLAN : fond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fanny mestre</dc:creator>
  <cp:lastModifiedBy>fanny mestre</cp:lastModifiedBy>
  <cp:revision>4</cp:revision>
  <dcterms:created xsi:type="dcterms:W3CDTF">2022-09-15T14:02:10Z</dcterms:created>
  <dcterms:modified xsi:type="dcterms:W3CDTF">2022-10-12T15:23:26Z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0x010100B6563B39C54C074FBBC8C5B9717A6676</vt:lpwstr>
  </property>
</Properties>
</file>