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Texte du titre</a:t>
            </a:r>
          </a:p>
        </p:txBody>
      </p:sp>
      <p:sp>
        <p:nvSpPr>
          <p:cNvPr id="12" name="Texte niveau 1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21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e du titre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Texte du titre</a:t>
            </a:r>
          </a:p>
        </p:txBody>
      </p:sp>
      <p:sp>
        <p:nvSpPr>
          <p:cNvPr id="30" name="Texte niveau 1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39" name="Texte niveau 1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e du titre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48" name="Texte niveau 1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9" name="Espace réservé du texte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/>
            </a:pPr>
          </a:p>
        </p:txBody>
      </p:sp>
      <p:sp>
        <p:nvSpPr>
          <p:cNvPr id="5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e du titre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Texte du titre</a:t>
            </a:r>
          </a:p>
        </p:txBody>
      </p:sp>
      <p:sp>
        <p:nvSpPr>
          <p:cNvPr id="73" name="Texte niveau 1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4" name="Espace réservé du texte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e du titre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Texte du titre</a:t>
            </a:r>
          </a:p>
        </p:txBody>
      </p:sp>
      <p:sp>
        <p:nvSpPr>
          <p:cNvPr id="83" name="Espace réservé pour une image 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Texte niveau 1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3" name="Texte niveau 1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148"/>
          <p:cNvSpPr/>
          <p:nvPr/>
        </p:nvSpPr>
        <p:spPr>
          <a:xfrm>
            <a:off x="9" y="0"/>
            <a:ext cx="6083449" cy="6858001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5" name="Titre 1"/>
          <p:cNvSpPr txBox="1"/>
          <p:nvPr>
            <p:ph type="ctrTitle"/>
          </p:nvPr>
        </p:nvSpPr>
        <p:spPr>
          <a:xfrm>
            <a:off x="1155555" y="4549142"/>
            <a:ext cx="4284419" cy="1663497"/>
          </a:xfrm>
          <a:prstGeom prst="rect">
            <a:avLst/>
          </a:prstGeom>
        </p:spPr>
        <p:txBody>
          <a:bodyPr anchor="t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pPr/>
            <a:r>
              <a:t>PRESENTATION RENTREE 21-22</a:t>
            </a:r>
          </a:p>
        </p:txBody>
      </p:sp>
      <p:sp>
        <p:nvSpPr>
          <p:cNvPr id="96" name="Rectangle 150"/>
          <p:cNvSpPr/>
          <p:nvPr/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9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0" t="0" r="0" b="1517"/>
          <a:stretch>
            <a:fillRect/>
          </a:stretch>
        </p:blipFill>
        <p:spPr>
          <a:xfrm>
            <a:off x="1155556" y="637762"/>
            <a:ext cx="9889568" cy="3579308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Rectangle 152"/>
          <p:cNvSpPr/>
          <p:nvPr/>
        </p:nvSpPr>
        <p:spPr>
          <a:xfrm>
            <a:off x="6734419" y="4549142"/>
            <a:ext cx="457201" cy="4572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01" name="Image 58"/>
          <p:cNvGrpSpPr/>
          <p:nvPr/>
        </p:nvGrpSpPr>
        <p:grpSpPr>
          <a:xfrm>
            <a:off x="6734419" y="4772030"/>
            <a:ext cx="4278576" cy="1328713"/>
            <a:chOff x="0" y="0"/>
            <a:chExt cx="4278574" cy="1328712"/>
          </a:xfrm>
        </p:grpSpPr>
        <p:sp>
          <p:nvSpPr>
            <p:cNvPr id="99" name="Rectangle"/>
            <p:cNvSpPr/>
            <p:nvPr/>
          </p:nvSpPr>
          <p:spPr>
            <a:xfrm>
              <a:off x="0" y="0"/>
              <a:ext cx="4278575" cy="132871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100" name="image2.png" descr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278575" cy="1328713"/>
            </a:xfrm>
            <a:prstGeom prst="rect">
              <a:avLst/>
            </a:prstGeom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IMG_1467 (1).jpg" descr="IMG_1467 (1)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3982" y="812919"/>
            <a:ext cx="3433443" cy="550089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6" name="Titre 1"/>
          <p:cNvGrpSpPr/>
          <p:nvPr/>
        </p:nvGrpSpPr>
        <p:grpSpPr>
          <a:xfrm>
            <a:off x="6180880" y="107167"/>
            <a:ext cx="4149526" cy="348119"/>
            <a:chOff x="0" y="0"/>
            <a:chExt cx="4149525" cy="348118"/>
          </a:xfrm>
        </p:grpSpPr>
        <p:sp>
          <p:nvSpPr>
            <p:cNvPr id="104" name="Rectangle"/>
            <p:cNvSpPr/>
            <p:nvPr/>
          </p:nvSpPr>
          <p:spPr>
            <a:xfrm>
              <a:off x="-1" y="0"/>
              <a:ext cx="4149527" cy="347785"/>
            </a:xfrm>
            <a:prstGeom prst="rect">
              <a:avLst/>
            </a:prstGeom>
            <a:solidFill>
              <a:srgbClr val="2F5597"/>
            </a:solidFill>
            <a:ln w="9525" cap="flat">
              <a:solidFill>
                <a:srgbClr val="222A3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algn="ctr">
                <a:lnSpc>
                  <a:spcPct val="81000"/>
                </a:lnSpc>
                <a:defRPr sz="4400"/>
              </a:pPr>
            </a:p>
          </p:txBody>
        </p:sp>
        <p:sp>
          <p:nvSpPr>
            <p:cNvPr id="105" name="Parcours Professionnel"/>
            <p:cNvSpPr txBox="1"/>
            <p:nvPr/>
          </p:nvSpPr>
          <p:spPr>
            <a:xfrm>
              <a:off x="50482" y="4762"/>
              <a:ext cx="4048561" cy="3433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b">
              <a:normAutofit fontScale="100000" lnSpcReduction="0"/>
            </a:bodyPr>
            <a:lstStyle>
              <a:lvl1pPr algn="ctr">
                <a:lnSpc>
                  <a:spcPct val="81000"/>
                </a:lnSpc>
                <a:defRPr sz="2000">
                  <a:solidFill>
                    <a:srgbClr val="FFFFFF"/>
                  </a:solidFill>
                </a:defRPr>
              </a:lvl1pPr>
            </a:lstStyle>
            <a:p>
              <a:pPr/>
              <a:r>
                <a:t>Parcours Professionnel </a:t>
              </a:r>
            </a:p>
          </p:txBody>
        </p:sp>
      </p:grpSp>
      <p:grpSp>
        <p:nvGrpSpPr>
          <p:cNvPr id="109" name="Titre 1"/>
          <p:cNvGrpSpPr/>
          <p:nvPr/>
        </p:nvGrpSpPr>
        <p:grpSpPr>
          <a:xfrm>
            <a:off x="6301954" y="2798934"/>
            <a:ext cx="4110835" cy="348120"/>
            <a:chOff x="0" y="0"/>
            <a:chExt cx="4110833" cy="348118"/>
          </a:xfrm>
        </p:grpSpPr>
        <p:sp>
          <p:nvSpPr>
            <p:cNvPr id="107" name="Rectangle"/>
            <p:cNvSpPr/>
            <p:nvPr/>
          </p:nvSpPr>
          <p:spPr>
            <a:xfrm>
              <a:off x="0" y="-1"/>
              <a:ext cx="4110834" cy="346992"/>
            </a:xfrm>
            <a:prstGeom prst="rect">
              <a:avLst/>
            </a:prstGeom>
            <a:noFill/>
            <a:ln w="9525" cap="flat">
              <a:solidFill>
                <a:srgbClr val="222A3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algn="ctr">
                <a:lnSpc>
                  <a:spcPct val="81000"/>
                </a:lnSpc>
                <a:defRPr sz="4400"/>
              </a:pPr>
            </a:p>
          </p:txBody>
        </p:sp>
        <p:sp>
          <p:nvSpPr>
            <p:cNvPr id="108" name="Parcours Sportif"/>
            <p:cNvSpPr txBox="1"/>
            <p:nvPr/>
          </p:nvSpPr>
          <p:spPr>
            <a:xfrm>
              <a:off x="50482" y="4762"/>
              <a:ext cx="4009870" cy="3433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b">
              <a:normAutofit fontScale="100000" lnSpcReduction="0"/>
            </a:bodyPr>
            <a:lstStyle>
              <a:lvl1pPr algn="ctr">
                <a:lnSpc>
                  <a:spcPct val="81000"/>
                </a:lnSpc>
                <a:defRPr sz="2000"/>
              </a:lvl1pPr>
            </a:lstStyle>
            <a:p>
              <a:pPr/>
              <a:r>
                <a:t>Parcours Sportif </a:t>
              </a:r>
            </a:p>
          </p:txBody>
        </p:sp>
      </p:grpSp>
      <p:grpSp>
        <p:nvGrpSpPr>
          <p:cNvPr id="112" name="Titre 1"/>
          <p:cNvGrpSpPr/>
          <p:nvPr/>
        </p:nvGrpSpPr>
        <p:grpSpPr>
          <a:xfrm>
            <a:off x="6395933" y="4714855"/>
            <a:ext cx="4016856" cy="403773"/>
            <a:chOff x="0" y="0"/>
            <a:chExt cx="4016854" cy="403771"/>
          </a:xfrm>
        </p:grpSpPr>
        <p:sp>
          <p:nvSpPr>
            <p:cNvPr id="110" name="Rectangle"/>
            <p:cNvSpPr/>
            <p:nvPr/>
          </p:nvSpPr>
          <p:spPr>
            <a:xfrm>
              <a:off x="-1" y="-1"/>
              <a:ext cx="4016856" cy="403773"/>
            </a:xfrm>
            <a:prstGeom prst="rect">
              <a:avLst/>
            </a:prstGeom>
            <a:solidFill>
              <a:srgbClr val="FF0000"/>
            </a:solidFill>
            <a:ln w="9525" cap="flat">
              <a:solidFill>
                <a:srgbClr val="222A3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algn="ctr">
                <a:lnSpc>
                  <a:spcPct val="90000"/>
                </a:lnSpc>
                <a:defRPr sz="4400"/>
              </a:pPr>
            </a:p>
          </p:txBody>
        </p:sp>
        <p:sp>
          <p:nvSpPr>
            <p:cNvPr id="111" name="Intervention – ESG Sport"/>
            <p:cNvSpPr txBox="1"/>
            <p:nvPr/>
          </p:nvSpPr>
          <p:spPr>
            <a:xfrm>
              <a:off x="50482" y="4762"/>
              <a:ext cx="3915890" cy="3942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b">
              <a:normAutofit fontScale="100000" lnSpcReduction="0"/>
            </a:bodyPr>
            <a:lstStyle>
              <a:lvl1pPr algn="ctr">
                <a:lnSpc>
                  <a:spcPct val="90000"/>
                </a:lnSpc>
                <a:defRPr sz="2000">
                  <a:solidFill>
                    <a:srgbClr val="FFFFFF"/>
                  </a:solidFill>
                </a:defRPr>
              </a:lvl1pPr>
            </a:lstStyle>
            <a:p>
              <a:pPr/>
              <a:r>
                <a:t>Intervention – ESG Sport </a:t>
              </a:r>
            </a:p>
          </p:txBody>
        </p:sp>
      </p:grpSp>
      <p:sp>
        <p:nvSpPr>
          <p:cNvPr id="113" name="ZoneTexte 16"/>
          <p:cNvSpPr txBox="1"/>
          <p:nvPr/>
        </p:nvSpPr>
        <p:spPr>
          <a:xfrm>
            <a:off x="4717450" y="533635"/>
            <a:ext cx="7240211" cy="1580120"/>
          </a:xfrm>
          <a:prstGeom prst="rect">
            <a:avLst/>
          </a:prstGeom>
          <a:solidFill>
            <a:srgbClr val="2F5597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Char char="❑"/>
              <a:defRPr sz="1600">
                <a:solidFill>
                  <a:srgbClr val="FFFFFF"/>
                </a:solidFill>
              </a:defRPr>
            </a:pPr>
            <a:r>
              <a:t>Présidente                                 IDSport360, agence de communication pour le sport</a:t>
            </a:r>
          </a:p>
          <a:p>
            <a:pPr marL="285750" indent="-285750">
              <a:buSzPct val="100000"/>
              <a:buChar char="❑"/>
              <a:defRPr sz="1600">
                <a:solidFill>
                  <a:srgbClr val="FFFFFF"/>
                </a:solidFill>
              </a:defRPr>
            </a:pPr>
            <a:r>
              <a:t>Dirigeante                                  Meli Melo Graphik, agence de design</a:t>
            </a:r>
          </a:p>
          <a:p>
            <a:pPr marL="285750" indent="-285750">
              <a:buSzPct val="100000"/>
              <a:buChar char="❑"/>
              <a:defRPr sz="1600">
                <a:solidFill>
                  <a:srgbClr val="FFFFFF"/>
                </a:solidFill>
              </a:defRPr>
            </a:pPr>
            <a:r>
              <a:t>ESDAC  	                   Formatrice communication visuelle / webdesign</a:t>
            </a:r>
          </a:p>
          <a:p>
            <a:pPr marL="285750" indent="-285750">
              <a:buSzPct val="100000"/>
              <a:buChar char="❑"/>
              <a:defRPr sz="1600">
                <a:solidFill>
                  <a:srgbClr val="FFFFFF"/>
                </a:solidFill>
              </a:defRPr>
            </a:pPr>
            <a:r>
              <a:t>Groupe IPSAA                           Graphiste / Webdesigner </a:t>
            </a:r>
          </a:p>
          <a:p>
            <a:pPr marL="285750" indent="-285750">
              <a:buSzPct val="100000"/>
              <a:buChar char="❑"/>
              <a:defRPr sz="1600">
                <a:solidFill>
                  <a:srgbClr val="FFFFFF"/>
                </a:solidFill>
              </a:defRPr>
            </a:pPr>
            <a:r>
              <a:t>GROUPE C2    	                   Graphiste 360°</a:t>
            </a:r>
          </a:p>
          <a:p>
            <a:pPr marL="285750" indent="-285750">
              <a:buSzPct val="100000"/>
              <a:buChar char="❑"/>
              <a:defRPr sz="1600">
                <a:solidFill>
                  <a:srgbClr val="FFFFFF"/>
                </a:solidFill>
              </a:defRPr>
            </a:pPr>
            <a:r>
              <a:t>Journal l’Ain Pact                      Graphiste édition</a:t>
            </a:r>
          </a:p>
        </p:txBody>
      </p:sp>
      <p:sp>
        <p:nvSpPr>
          <p:cNvPr id="114" name="ZoneTexte 19"/>
          <p:cNvSpPr txBox="1"/>
          <p:nvPr/>
        </p:nvSpPr>
        <p:spPr>
          <a:xfrm>
            <a:off x="4782299" y="3295534"/>
            <a:ext cx="7175360" cy="1072120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Char char="❑"/>
              <a:defRPr sz="1600"/>
            </a:pPr>
            <a:r>
              <a:t>Sports pratiqués : tennis / running / fitness</a:t>
            </a:r>
          </a:p>
          <a:p>
            <a:pPr marL="285750" indent="-285750">
              <a:buSzPct val="100000"/>
              <a:buChar char="❑"/>
              <a:defRPr sz="1600"/>
            </a:pPr>
            <a:r>
              <a:t>Meilleur classement 5/6</a:t>
            </a:r>
          </a:p>
          <a:p>
            <a:pPr marL="285750" indent="-285750">
              <a:buSzPct val="100000"/>
              <a:buChar char="❑"/>
              <a:defRPr sz="1600"/>
            </a:pPr>
            <a:r>
              <a:t>Licenciée en club, championnat par équipe + tournois</a:t>
            </a:r>
          </a:p>
          <a:p>
            <a:pPr marL="285750" indent="-285750">
              <a:buSzPct val="100000"/>
              <a:buChar char="❑"/>
              <a:defRPr sz="1600"/>
            </a:pPr>
            <a:r>
              <a:t>AMT tennis</a:t>
            </a:r>
          </a:p>
        </p:txBody>
      </p:sp>
      <p:sp>
        <p:nvSpPr>
          <p:cNvPr id="115" name="ZoneTexte 20"/>
          <p:cNvSpPr txBox="1"/>
          <p:nvPr/>
        </p:nvSpPr>
        <p:spPr>
          <a:xfrm>
            <a:off x="4717450" y="5181172"/>
            <a:ext cx="7295565" cy="1326120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Char char="❑"/>
              <a:defRPr sz="1600">
                <a:solidFill>
                  <a:srgbClr val="FFFFFF"/>
                </a:solidFill>
              </a:defRPr>
            </a:pPr>
            <a:r>
              <a:t>Digital marketing</a:t>
            </a:r>
          </a:p>
          <a:p>
            <a:pPr marL="285750" indent="-285750">
              <a:buSzPct val="100000"/>
              <a:buChar char="❑"/>
              <a:defRPr sz="1600">
                <a:solidFill>
                  <a:srgbClr val="FFFFFF"/>
                </a:solidFill>
              </a:defRPr>
            </a:pPr>
            <a:r>
              <a:t>Community management </a:t>
            </a:r>
          </a:p>
          <a:p>
            <a:pPr marL="285750" indent="-285750">
              <a:buSzPct val="100000"/>
              <a:buChar char="❑"/>
              <a:defRPr sz="1600">
                <a:solidFill>
                  <a:srgbClr val="FFFFFF"/>
                </a:solidFill>
              </a:defRPr>
            </a:pPr>
            <a:r>
              <a:t>Packshot produits photos et outils collaboratifs</a:t>
            </a:r>
          </a:p>
          <a:p>
            <a:pPr marL="285750" indent="-285750">
              <a:buSzPct val="100000"/>
              <a:buChar char="❑"/>
              <a:defRPr sz="1600">
                <a:solidFill>
                  <a:srgbClr val="FFFFFF"/>
                </a:solidFill>
              </a:defRPr>
            </a:pPr>
            <a:r>
              <a:t>Social media </a:t>
            </a:r>
          </a:p>
          <a:p>
            <a:pPr marL="285750" indent="-285750">
              <a:buSzPct val="100000"/>
              <a:buChar char="❑"/>
              <a:defRPr sz="1600">
                <a:solidFill>
                  <a:srgbClr val="FFFFFF"/>
                </a:solidFill>
              </a:defRPr>
            </a:pPr>
            <a:r>
              <a:t>Présentation impactante</a:t>
            </a:r>
          </a:p>
        </p:txBody>
      </p:sp>
      <p:grpSp>
        <p:nvGrpSpPr>
          <p:cNvPr id="118" name="Titre 1"/>
          <p:cNvGrpSpPr/>
          <p:nvPr/>
        </p:nvGrpSpPr>
        <p:grpSpPr>
          <a:xfrm>
            <a:off x="355237" y="229869"/>
            <a:ext cx="3550933" cy="297901"/>
            <a:chOff x="0" y="0"/>
            <a:chExt cx="3550932" cy="297900"/>
          </a:xfrm>
        </p:grpSpPr>
        <p:sp>
          <p:nvSpPr>
            <p:cNvPr id="116" name="Rectangle"/>
            <p:cNvSpPr/>
            <p:nvPr/>
          </p:nvSpPr>
          <p:spPr>
            <a:xfrm>
              <a:off x="-1" y="0"/>
              <a:ext cx="3550934" cy="297616"/>
            </a:xfrm>
            <a:prstGeom prst="rect">
              <a:avLst/>
            </a:prstGeom>
            <a:noFill/>
            <a:ln w="9525" cap="flat">
              <a:solidFill>
                <a:srgbClr val="222A3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algn="ctr">
                <a:lnSpc>
                  <a:spcPct val="81000"/>
                </a:lnSpc>
                <a:defRPr sz="4400"/>
              </a:pPr>
            </a:p>
          </p:txBody>
        </p:sp>
        <p:sp>
          <p:nvSpPr>
            <p:cNvPr id="117" name="Mélanie Coudevylle"/>
            <p:cNvSpPr txBox="1"/>
            <p:nvPr/>
          </p:nvSpPr>
          <p:spPr>
            <a:xfrm>
              <a:off x="43200" y="4075"/>
              <a:ext cx="3464533" cy="2938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b">
              <a:normAutofit fontScale="100000" lnSpcReduction="0"/>
            </a:bodyPr>
            <a:lstStyle>
              <a:lvl1pPr algn="ctr" defTabSz="722376">
                <a:lnSpc>
                  <a:spcPct val="81000"/>
                </a:lnSpc>
                <a:defRPr sz="1580"/>
              </a:lvl1pPr>
            </a:lstStyle>
            <a:p>
              <a:pPr/>
              <a:r>
                <a:t>Mélanie Coudevylle</a:t>
              </a:r>
            </a:p>
          </p:txBody>
        </p:sp>
      </p:grpSp>
      <p:grpSp>
        <p:nvGrpSpPr>
          <p:cNvPr id="121" name="Image 39"/>
          <p:cNvGrpSpPr/>
          <p:nvPr/>
        </p:nvGrpSpPr>
        <p:grpSpPr>
          <a:xfrm>
            <a:off x="1253881" y="6051674"/>
            <a:ext cx="1753644" cy="544595"/>
            <a:chOff x="0" y="0"/>
            <a:chExt cx="1753642" cy="544594"/>
          </a:xfrm>
        </p:grpSpPr>
        <p:sp>
          <p:nvSpPr>
            <p:cNvPr id="119" name="Rectangle"/>
            <p:cNvSpPr/>
            <p:nvPr/>
          </p:nvSpPr>
          <p:spPr>
            <a:xfrm>
              <a:off x="0" y="0"/>
              <a:ext cx="1753643" cy="54459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120" name="image2.png" descr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1753643" cy="544595"/>
            </a:xfrm>
            <a:prstGeom prst="rect">
              <a:avLst/>
            </a:prstGeom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